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4"/>
    <p:sldMasterId id="2147483690" r:id="rId5"/>
    <p:sldMasterId id="2147483743" r:id="rId6"/>
    <p:sldMasterId id="2147483734" r:id="rId7"/>
  </p:sldMasterIdLst>
  <p:notesMasterIdLst>
    <p:notesMasterId r:id="rId37"/>
  </p:notesMasterIdLst>
  <p:handoutMasterIdLst>
    <p:handoutMasterId r:id="rId38"/>
  </p:handoutMasterIdLst>
  <p:sldIdLst>
    <p:sldId id="2147478063" r:id="rId8"/>
    <p:sldId id="2147478064" r:id="rId9"/>
    <p:sldId id="278" r:id="rId10"/>
    <p:sldId id="281" r:id="rId11"/>
    <p:sldId id="282" r:id="rId12"/>
    <p:sldId id="1302" r:id="rId13"/>
    <p:sldId id="261" r:id="rId14"/>
    <p:sldId id="260" r:id="rId15"/>
    <p:sldId id="2147478067" r:id="rId16"/>
    <p:sldId id="283" r:id="rId17"/>
    <p:sldId id="284" r:id="rId18"/>
    <p:sldId id="297" r:id="rId19"/>
    <p:sldId id="296" r:id="rId20"/>
    <p:sldId id="286" r:id="rId21"/>
    <p:sldId id="2147478076" r:id="rId22"/>
    <p:sldId id="1288" r:id="rId23"/>
    <p:sldId id="1274" r:id="rId24"/>
    <p:sldId id="1290" r:id="rId25"/>
    <p:sldId id="1287" r:id="rId26"/>
    <p:sldId id="1276" r:id="rId27"/>
    <p:sldId id="1256" r:id="rId28"/>
    <p:sldId id="1281" r:id="rId29"/>
    <p:sldId id="285" r:id="rId30"/>
    <p:sldId id="2147478060" r:id="rId31"/>
    <p:sldId id="2147478075" r:id="rId32"/>
    <p:sldId id="2147478074" r:id="rId33"/>
    <p:sldId id="2147478061" r:id="rId34"/>
    <p:sldId id="289" r:id="rId35"/>
    <p:sldId id="21474780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193"/>
    <a:srgbClr val="EA0A8E"/>
    <a:srgbClr val="85C2EB"/>
    <a:srgbClr val="C9E4F6"/>
    <a:srgbClr val="66FFFF"/>
    <a:srgbClr val="3A3A3A"/>
    <a:srgbClr val="E53B30"/>
    <a:srgbClr val="FFD700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DF56A-5274-46AF-96C6-CBB8E95033C2}" v="26" dt="2024-11-19T16:14:39.58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081" autoAdjust="0"/>
  </p:normalViewPr>
  <p:slideViewPr>
    <p:cSldViewPr snapToGrid="0">
      <p:cViewPr varScale="1">
        <p:scale>
          <a:sx n="102" d="100"/>
          <a:sy n="102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Futrell" userId="b04b1a04-715f-42e3-b0d4-9f5bfdb5d792" providerId="ADAL" clId="{A60DF56A-5274-46AF-96C6-CBB8E95033C2}"/>
    <pc:docChg chg="undo custSel delSld modSld addMainMaster delMainMaster modMainMaster">
      <pc:chgData name="Kelly Futrell" userId="b04b1a04-715f-42e3-b0d4-9f5bfdb5d792" providerId="ADAL" clId="{A60DF56A-5274-46AF-96C6-CBB8E95033C2}" dt="2024-11-25T14:24:47.084" v="243" actId="1076"/>
      <pc:docMkLst>
        <pc:docMk/>
      </pc:docMkLst>
      <pc:sldChg chg="del">
        <pc:chgData name="Kelly Futrell" userId="b04b1a04-715f-42e3-b0d4-9f5bfdb5d792" providerId="ADAL" clId="{A60DF56A-5274-46AF-96C6-CBB8E95033C2}" dt="2024-11-19T15:20:40.179" v="0" actId="2696"/>
        <pc:sldMkLst>
          <pc:docMk/>
          <pc:sldMk cId="2815339507" sldId="257"/>
        </pc:sldMkLst>
      </pc:sldChg>
      <pc:sldChg chg="modSp mod modClrScheme chgLayout">
        <pc:chgData name="Kelly Futrell" userId="b04b1a04-715f-42e3-b0d4-9f5bfdb5d792" providerId="ADAL" clId="{A60DF56A-5274-46AF-96C6-CBB8E95033C2}" dt="2024-11-25T14:23:42.852" v="238" actId="14100"/>
        <pc:sldMkLst>
          <pc:docMk/>
          <pc:sldMk cId="0" sldId="260"/>
        </pc:sldMkLst>
        <pc:spChg chg="mod ord">
          <ac:chgData name="Kelly Futrell" userId="b04b1a04-715f-42e3-b0d4-9f5bfdb5d792" providerId="ADAL" clId="{A60DF56A-5274-46AF-96C6-CBB8E95033C2}" dt="2024-11-25T14:23:42.852" v="238" actId="14100"/>
          <ac:spMkLst>
            <pc:docMk/>
            <pc:sldMk cId="0" sldId="260"/>
            <ac:spMk id="191" creationId="{00000000-0000-0000-0000-000000000000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25T14:22:55.390" v="228" actId="1076"/>
        <pc:sldMkLst>
          <pc:docMk/>
          <pc:sldMk cId="0" sldId="261"/>
        </pc:sldMkLst>
        <pc:spChg chg="mod ord">
          <ac:chgData name="Kelly Futrell" userId="b04b1a04-715f-42e3-b0d4-9f5bfdb5d792" providerId="ADAL" clId="{A60DF56A-5274-46AF-96C6-CBB8E95033C2}" dt="2024-11-25T14:22:55.390" v="228" actId="1076"/>
          <ac:spMkLst>
            <pc:docMk/>
            <pc:sldMk cId="0" sldId="261"/>
            <ac:spMk id="7" creationId="{45DDFA37-17FB-D8C8-DF02-D985013E0847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19T15:22:59.149" v="11" actId="1036"/>
        <pc:sldMkLst>
          <pc:docMk/>
          <pc:sldMk cId="1901706813" sldId="278"/>
        </pc:sldMkLst>
        <pc:spChg chg="mod ord">
          <ac:chgData name="Kelly Futrell" userId="b04b1a04-715f-42e3-b0d4-9f5bfdb5d792" providerId="ADAL" clId="{A60DF56A-5274-46AF-96C6-CBB8E95033C2}" dt="2024-11-19T15:22:25.886" v="7" actId="700"/>
          <ac:spMkLst>
            <pc:docMk/>
            <pc:sldMk cId="1901706813" sldId="278"/>
            <ac:spMk id="2" creationId="{284B3F00-19EB-71D3-20BA-FB3979F0798B}"/>
          </ac:spMkLst>
        </pc:spChg>
        <pc:spChg chg="mod ord">
          <ac:chgData name="Kelly Futrell" userId="b04b1a04-715f-42e3-b0d4-9f5bfdb5d792" providerId="ADAL" clId="{A60DF56A-5274-46AF-96C6-CBB8E95033C2}" dt="2024-11-19T15:22:25.886" v="7" actId="700"/>
          <ac:spMkLst>
            <pc:docMk/>
            <pc:sldMk cId="1901706813" sldId="278"/>
            <ac:spMk id="3" creationId="{A79ED141-1EDC-015A-F4AE-69F8C4FA60F8}"/>
          </ac:spMkLst>
        </pc:spChg>
        <pc:spChg chg="mod">
          <ac:chgData name="Kelly Futrell" userId="b04b1a04-715f-42e3-b0d4-9f5bfdb5d792" providerId="ADAL" clId="{A60DF56A-5274-46AF-96C6-CBB8E95033C2}" dt="2024-11-19T15:22:59.149" v="11" actId="1036"/>
          <ac:spMkLst>
            <pc:docMk/>
            <pc:sldMk cId="1901706813" sldId="278"/>
            <ac:spMk id="6" creationId="{D19F352C-4F2B-8604-5033-0FE7797EE76C}"/>
          </ac:spMkLst>
        </pc:spChg>
        <pc:spChg chg="mod ord">
          <ac:chgData name="Kelly Futrell" userId="b04b1a04-715f-42e3-b0d4-9f5bfdb5d792" providerId="ADAL" clId="{A60DF56A-5274-46AF-96C6-CBB8E95033C2}" dt="2024-11-19T15:22:25.886" v="7" actId="700"/>
          <ac:spMkLst>
            <pc:docMk/>
            <pc:sldMk cId="1901706813" sldId="278"/>
            <ac:spMk id="31" creationId="{E051A3A1-55F8-89A2-D93A-0BFC922C37DE}"/>
          </ac:spMkLst>
        </pc:spChg>
        <pc:picChg chg="mod ord modCrop">
          <ac:chgData name="Kelly Futrell" userId="b04b1a04-715f-42e3-b0d4-9f5bfdb5d792" providerId="ADAL" clId="{A60DF56A-5274-46AF-96C6-CBB8E95033C2}" dt="2024-11-19T15:22:51.275" v="9" actId="732"/>
          <ac:picMkLst>
            <pc:docMk/>
            <pc:sldMk cId="1901706813" sldId="278"/>
            <ac:picMk id="10" creationId="{1BC1F1B3-6900-1C93-143C-430CC3695E90}"/>
          </ac:picMkLst>
        </pc:picChg>
      </pc:sldChg>
      <pc:sldChg chg="modSp mod modClrScheme modShow chgLayout">
        <pc:chgData name="Kelly Futrell" userId="b04b1a04-715f-42e3-b0d4-9f5bfdb5d792" providerId="ADAL" clId="{A60DF56A-5274-46AF-96C6-CBB8E95033C2}" dt="2024-11-19T15:35:36.903" v="140" actId="729"/>
        <pc:sldMkLst>
          <pc:docMk/>
          <pc:sldMk cId="2608404964" sldId="281"/>
        </pc:sldMkLst>
        <pc:spChg chg="mod ord">
          <ac:chgData name="Kelly Futrell" userId="b04b1a04-715f-42e3-b0d4-9f5bfdb5d792" providerId="ADAL" clId="{A60DF56A-5274-46AF-96C6-CBB8E95033C2}" dt="2024-11-19T15:23:15.309" v="12" actId="700"/>
          <ac:spMkLst>
            <pc:docMk/>
            <pc:sldMk cId="2608404964" sldId="281"/>
            <ac:spMk id="3" creationId="{E5BE56F0-0B68-2BF2-C9FA-68C460A2C0E4}"/>
          </ac:spMkLst>
        </pc:spChg>
        <pc:spChg chg="mod ord">
          <ac:chgData name="Kelly Futrell" userId="b04b1a04-715f-42e3-b0d4-9f5bfdb5d792" providerId="ADAL" clId="{A60DF56A-5274-46AF-96C6-CBB8E95033C2}" dt="2024-11-19T15:25:01.337" v="23" actId="27636"/>
          <ac:spMkLst>
            <pc:docMk/>
            <pc:sldMk cId="2608404964" sldId="281"/>
            <ac:spMk id="4" creationId="{4DB48F8B-671A-9FB9-EED2-62B654E1F7C4}"/>
          </ac:spMkLst>
        </pc:spChg>
        <pc:spChg chg="mod ord">
          <ac:chgData name="Kelly Futrell" userId="b04b1a04-715f-42e3-b0d4-9f5bfdb5d792" providerId="ADAL" clId="{A60DF56A-5274-46AF-96C6-CBB8E95033C2}" dt="2024-11-19T15:23:15.309" v="12" actId="700"/>
          <ac:spMkLst>
            <pc:docMk/>
            <pc:sldMk cId="2608404964" sldId="281"/>
            <ac:spMk id="5" creationId="{8132E65D-9291-B753-FF88-0CA3D376A104}"/>
          </ac:spMkLst>
        </pc:spChg>
        <pc:spChg chg="mod">
          <ac:chgData name="Kelly Futrell" userId="b04b1a04-715f-42e3-b0d4-9f5bfdb5d792" providerId="ADAL" clId="{A60DF56A-5274-46AF-96C6-CBB8E95033C2}" dt="2024-11-19T15:24:23.499" v="20" actId="1076"/>
          <ac:spMkLst>
            <pc:docMk/>
            <pc:sldMk cId="2608404964" sldId="281"/>
            <ac:spMk id="16" creationId="{4B98920A-0C04-4757-E9C5-AE668C2B702A}"/>
          </ac:spMkLst>
        </pc:spChg>
        <pc:spChg chg="mod">
          <ac:chgData name="Kelly Futrell" userId="b04b1a04-715f-42e3-b0d4-9f5bfdb5d792" providerId="ADAL" clId="{A60DF56A-5274-46AF-96C6-CBB8E95033C2}" dt="2024-11-19T15:24:02.702" v="17" actId="207"/>
          <ac:spMkLst>
            <pc:docMk/>
            <pc:sldMk cId="2608404964" sldId="281"/>
            <ac:spMk id="18" creationId="{D8820CEC-7B93-65A9-34CC-27C653D6CF9F}"/>
          </ac:spMkLst>
        </pc:spChg>
        <pc:picChg chg="mod ord modCrop">
          <ac:chgData name="Kelly Futrell" userId="b04b1a04-715f-42e3-b0d4-9f5bfdb5d792" providerId="ADAL" clId="{A60DF56A-5274-46AF-96C6-CBB8E95033C2}" dt="2024-11-19T15:23:24.759" v="14" actId="732"/>
          <ac:picMkLst>
            <pc:docMk/>
            <pc:sldMk cId="2608404964" sldId="281"/>
            <ac:picMk id="2" creationId="{C9E2CEB7-1492-7229-38E8-65F2B379542A}"/>
          </ac:picMkLst>
        </pc:picChg>
      </pc:sldChg>
      <pc:sldChg chg="addSp delSp modSp mod modClrScheme chgLayout">
        <pc:chgData name="Kelly Futrell" userId="b04b1a04-715f-42e3-b0d4-9f5bfdb5d792" providerId="ADAL" clId="{A60DF56A-5274-46AF-96C6-CBB8E95033C2}" dt="2024-11-19T15:34:35.069" v="134" actId="207"/>
        <pc:sldMkLst>
          <pc:docMk/>
          <pc:sldMk cId="822378364" sldId="282"/>
        </pc:sldMkLst>
        <pc:spChg chg="mod ord">
          <ac:chgData name="Kelly Futrell" userId="b04b1a04-715f-42e3-b0d4-9f5bfdb5d792" providerId="ADAL" clId="{A60DF56A-5274-46AF-96C6-CBB8E95033C2}" dt="2024-11-19T15:23:41.641" v="15" actId="700"/>
          <ac:spMkLst>
            <pc:docMk/>
            <pc:sldMk cId="822378364" sldId="282"/>
            <ac:spMk id="2" creationId="{284B3F00-19EB-71D3-20BA-FB3979F0798B}"/>
          </ac:spMkLst>
        </pc:spChg>
        <pc:spChg chg="mod ord">
          <ac:chgData name="Kelly Futrell" userId="b04b1a04-715f-42e3-b0d4-9f5bfdb5d792" providerId="ADAL" clId="{A60DF56A-5274-46AF-96C6-CBB8E95033C2}" dt="2024-11-19T15:23:41.641" v="15" actId="700"/>
          <ac:spMkLst>
            <pc:docMk/>
            <pc:sldMk cId="822378364" sldId="282"/>
            <ac:spMk id="3" creationId="{A79ED141-1EDC-015A-F4AE-69F8C4FA60F8}"/>
          </ac:spMkLst>
        </pc:spChg>
        <pc:spChg chg="mod">
          <ac:chgData name="Kelly Futrell" userId="b04b1a04-715f-42e3-b0d4-9f5bfdb5d792" providerId="ADAL" clId="{A60DF56A-5274-46AF-96C6-CBB8E95033C2}" dt="2024-11-19T15:34:35.069" v="134" actId="207"/>
          <ac:spMkLst>
            <pc:docMk/>
            <pc:sldMk cId="822378364" sldId="282"/>
            <ac:spMk id="8" creationId="{4695FD79-AC94-045F-6CEF-30825EA204B6}"/>
          </ac:spMkLst>
        </pc:spChg>
        <pc:picChg chg="mod ord modCrop">
          <ac:chgData name="Kelly Futrell" userId="b04b1a04-715f-42e3-b0d4-9f5bfdb5d792" providerId="ADAL" clId="{A60DF56A-5274-46AF-96C6-CBB8E95033C2}" dt="2024-11-19T15:23:48.669" v="16" actId="732"/>
          <ac:picMkLst>
            <pc:docMk/>
            <pc:sldMk cId="822378364" sldId="282"/>
            <ac:picMk id="5" creationId="{70C02780-F827-79C5-0363-DE07D7E20FE3}"/>
          </ac:picMkLst>
        </pc:picChg>
      </pc:sldChg>
      <pc:sldChg chg="addSp delSp modSp mod modClrScheme chgLayout">
        <pc:chgData name="Kelly Futrell" userId="b04b1a04-715f-42e3-b0d4-9f5bfdb5d792" providerId="ADAL" clId="{A60DF56A-5274-46AF-96C6-CBB8E95033C2}" dt="2024-11-19T15:35:08.631" v="138" actId="1076"/>
        <pc:sldMkLst>
          <pc:docMk/>
          <pc:sldMk cId="1371242328" sldId="283"/>
        </pc:sldMkLst>
        <pc:spChg chg="mod ord">
          <ac:chgData name="Kelly Futrell" userId="b04b1a04-715f-42e3-b0d4-9f5bfdb5d792" providerId="ADAL" clId="{A60DF56A-5274-46AF-96C6-CBB8E95033C2}" dt="2024-11-19T15:27:07.581" v="44" actId="700"/>
          <ac:spMkLst>
            <pc:docMk/>
            <pc:sldMk cId="1371242328" sldId="283"/>
            <ac:spMk id="3" creationId="{E5BE56F0-0B68-2BF2-C9FA-68C460A2C0E4}"/>
          </ac:spMkLst>
        </pc:spChg>
        <pc:spChg chg="mod ord">
          <ac:chgData name="Kelly Futrell" userId="b04b1a04-715f-42e3-b0d4-9f5bfdb5d792" providerId="ADAL" clId="{A60DF56A-5274-46AF-96C6-CBB8E95033C2}" dt="2024-11-19T15:27:07.629" v="45" actId="27636"/>
          <ac:spMkLst>
            <pc:docMk/>
            <pc:sldMk cId="1371242328" sldId="283"/>
            <ac:spMk id="4" creationId="{4DB48F8B-671A-9FB9-EED2-62B654E1F7C4}"/>
          </ac:spMkLst>
        </pc:spChg>
        <pc:spChg chg="mod ord">
          <ac:chgData name="Kelly Futrell" userId="b04b1a04-715f-42e3-b0d4-9f5bfdb5d792" providerId="ADAL" clId="{A60DF56A-5274-46AF-96C6-CBB8E95033C2}" dt="2024-11-19T15:35:08.631" v="138" actId="1076"/>
          <ac:spMkLst>
            <pc:docMk/>
            <pc:sldMk cId="1371242328" sldId="283"/>
            <ac:spMk id="5" creationId="{8132E65D-9291-B753-FF88-0CA3D376A104}"/>
          </ac:spMkLst>
        </pc:spChg>
        <pc:spChg chg="mod">
          <ac:chgData name="Kelly Futrell" userId="b04b1a04-715f-42e3-b0d4-9f5bfdb5d792" providerId="ADAL" clId="{A60DF56A-5274-46AF-96C6-CBB8E95033C2}" dt="2024-11-19T15:35:08.631" v="138" actId="1076"/>
          <ac:spMkLst>
            <pc:docMk/>
            <pc:sldMk cId="1371242328" sldId="283"/>
            <ac:spMk id="7" creationId="{0BC5DB51-EF79-4EEC-EFEE-35BB56314A02}"/>
          </ac:spMkLst>
        </pc:spChg>
        <pc:picChg chg="mod ord">
          <ac:chgData name="Kelly Futrell" userId="b04b1a04-715f-42e3-b0d4-9f5bfdb5d792" providerId="ADAL" clId="{A60DF56A-5274-46AF-96C6-CBB8E95033C2}" dt="2024-11-19T15:27:07.581" v="44" actId="700"/>
          <ac:picMkLst>
            <pc:docMk/>
            <pc:sldMk cId="1371242328" sldId="283"/>
            <ac:picMk id="2" creationId="{432B4680-8F0E-43E8-9A0F-2B139293F5F1}"/>
          </ac:picMkLst>
        </pc:picChg>
        <pc:picChg chg="mod">
          <ac:chgData name="Kelly Futrell" userId="b04b1a04-715f-42e3-b0d4-9f5bfdb5d792" providerId="ADAL" clId="{A60DF56A-5274-46AF-96C6-CBB8E95033C2}" dt="2024-11-19T15:34:58.470" v="137" actId="1076"/>
          <ac:picMkLst>
            <pc:docMk/>
            <pc:sldMk cId="1371242328" sldId="283"/>
            <ac:picMk id="8" creationId="{590C1E20-07E0-4FB1-D7D8-31C29BE083B8}"/>
          </ac:picMkLst>
        </pc:picChg>
      </pc:sldChg>
      <pc:sldChg chg="addSp delSp modSp mod modClrScheme chgLayout">
        <pc:chgData name="Kelly Futrell" userId="b04b1a04-715f-42e3-b0d4-9f5bfdb5d792" providerId="ADAL" clId="{A60DF56A-5274-46AF-96C6-CBB8E95033C2}" dt="2024-11-19T15:35:19.455" v="139" actId="478"/>
        <pc:sldMkLst>
          <pc:docMk/>
          <pc:sldMk cId="1533009917" sldId="284"/>
        </pc:sldMkLst>
        <pc:spChg chg="mod ord">
          <ac:chgData name="Kelly Futrell" userId="b04b1a04-715f-42e3-b0d4-9f5bfdb5d792" providerId="ADAL" clId="{A60DF56A-5274-46AF-96C6-CBB8E95033C2}" dt="2024-11-19T15:27:32.810" v="49" actId="700"/>
          <ac:spMkLst>
            <pc:docMk/>
            <pc:sldMk cId="1533009917" sldId="284"/>
            <ac:spMk id="2" creationId="{284B3F00-19EB-71D3-20BA-FB3979F0798B}"/>
          </ac:spMkLst>
        </pc:spChg>
        <pc:spChg chg="mod ord">
          <ac:chgData name="Kelly Futrell" userId="b04b1a04-715f-42e3-b0d4-9f5bfdb5d792" providerId="ADAL" clId="{A60DF56A-5274-46AF-96C6-CBB8E95033C2}" dt="2024-11-19T15:27:58.525" v="55" actId="1076"/>
          <ac:spMkLst>
            <pc:docMk/>
            <pc:sldMk cId="1533009917" sldId="284"/>
            <ac:spMk id="3" creationId="{A79ED141-1EDC-015A-F4AE-69F8C4FA60F8}"/>
          </ac:spMkLst>
        </pc:spChg>
        <pc:spChg chg="mod ord">
          <ac:chgData name="Kelly Futrell" userId="b04b1a04-715f-42e3-b0d4-9f5bfdb5d792" providerId="ADAL" clId="{A60DF56A-5274-46AF-96C6-CBB8E95033C2}" dt="2024-11-19T15:27:58.525" v="55" actId="1076"/>
          <ac:spMkLst>
            <pc:docMk/>
            <pc:sldMk cId="1533009917" sldId="284"/>
            <ac:spMk id="4" creationId="{ED2ADDA8-8D3C-D03A-62BF-DB927829AD83}"/>
          </ac:spMkLst>
        </pc:spChg>
        <pc:spChg chg="mod">
          <ac:chgData name="Kelly Futrell" userId="b04b1a04-715f-42e3-b0d4-9f5bfdb5d792" providerId="ADAL" clId="{A60DF56A-5274-46AF-96C6-CBB8E95033C2}" dt="2024-11-19T15:27:49.811" v="53" actId="1076"/>
          <ac:spMkLst>
            <pc:docMk/>
            <pc:sldMk cId="1533009917" sldId="284"/>
            <ac:spMk id="8" creationId="{6F0CDE84-D774-CA79-4287-758A834035B0}"/>
          </ac:spMkLst>
        </pc:spChg>
        <pc:spChg chg="mod">
          <ac:chgData name="Kelly Futrell" userId="b04b1a04-715f-42e3-b0d4-9f5bfdb5d792" providerId="ADAL" clId="{A60DF56A-5274-46AF-96C6-CBB8E95033C2}" dt="2024-11-19T15:27:46.068" v="52" actId="207"/>
          <ac:spMkLst>
            <pc:docMk/>
            <pc:sldMk cId="1533009917" sldId="284"/>
            <ac:spMk id="10" creationId="{20CE01ED-1F82-F755-2F4E-9A9ED0BA44BF}"/>
          </ac:spMkLst>
        </pc:spChg>
      </pc:sldChg>
      <pc:sldChg chg="addSp modSp mod modClrScheme chgLayout">
        <pc:chgData name="Kelly Futrell" userId="b04b1a04-715f-42e3-b0d4-9f5bfdb5d792" providerId="ADAL" clId="{A60DF56A-5274-46AF-96C6-CBB8E95033C2}" dt="2024-11-19T15:37:35.672" v="156" actId="207"/>
        <pc:sldMkLst>
          <pc:docMk/>
          <pc:sldMk cId="3082303569" sldId="285"/>
        </pc:sldMkLst>
        <pc:spChg chg="mod ord">
          <ac:chgData name="Kelly Futrell" userId="b04b1a04-715f-42e3-b0d4-9f5bfdb5d792" providerId="ADAL" clId="{A60DF56A-5274-46AF-96C6-CBB8E95033C2}" dt="2024-11-19T15:31:48.816" v="103" actId="700"/>
          <ac:spMkLst>
            <pc:docMk/>
            <pc:sldMk cId="3082303569" sldId="285"/>
            <ac:spMk id="3" creationId="{E5BE56F0-0B68-2BF2-C9FA-68C460A2C0E4}"/>
          </ac:spMkLst>
        </pc:spChg>
        <pc:spChg chg="mod ord">
          <ac:chgData name="Kelly Futrell" userId="b04b1a04-715f-42e3-b0d4-9f5bfdb5d792" providerId="ADAL" clId="{A60DF56A-5274-46AF-96C6-CBB8E95033C2}" dt="2024-11-19T15:31:48.816" v="103" actId="700"/>
          <ac:spMkLst>
            <pc:docMk/>
            <pc:sldMk cId="3082303569" sldId="285"/>
            <ac:spMk id="4" creationId="{4DB48F8B-671A-9FB9-EED2-62B654E1F7C4}"/>
          </ac:spMkLst>
        </pc:spChg>
        <pc:spChg chg="mod ord">
          <ac:chgData name="Kelly Futrell" userId="b04b1a04-715f-42e3-b0d4-9f5bfdb5d792" providerId="ADAL" clId="{A60DF56A-5274-46AF-96C6-CBB8E95033C2}" dt="2024-11-19T15:31:48.816" v="103" actId="700"/>
          <ac:spMkLst>
            <pc:docMk/>
            <pc:sldMk cId="3082303569" sldId="285"/>
            <ac:spMk id="5" creationId="{8132E65D-9291-B753-FF88-0CA3D376A104}"/>
          </ac:spMkLst>
        </pc:spChg>
        <pc:spChg chg="add mod ord">
          <ac:chgData name="Kelly Futrell" userId="b04b1a04-715f-42e3-b0d4-9f5bfdb5d792" providerId="ADAL" clId="{A60DF56A-5274-46AF-96C6-CBB8E95033C2}" dt="2024-11-19T15:31:48.816" v="103" actId="700"/>
          <ac:spMkLst>
            <pc:docMk/>
            <pc:sldMk cId="3082303569" sldId="285"/>
            <ac:spMk id="7" creationId="{B2B28456-D675-51F0-D398-B3BABE203D77}"/>
          </ac:spMkLst>
        </pc:spChg>
        <pc:spChg chg="mod">
          <ac:chgData name="Kelly Futrell" userId="b04b1a04-715f-42e3-b0d4-9f5bfdb5d792" providerId="ADAL" clId="{A60DF56A-5274-46AF-96C6-CBB8E95033C2}" dt="2024-11-19T15:37:35.672" v="156" actId="207"/>
          <ac:spMkLst>
            <pc:docMk/>
            <pc:sldMk cId="3082303569" sldId="285"/>
            <ac:spMk id="9" creationId="{5676B90B-D344-D0F8-E1EA-6008DAA80F64}"/>
          </ac:spMkLst>
        </pc:spChg>
      </pc:sldChg>
      <pc:sldChg chg="addSp delSp modSp mod modClrScheme chgLayout">
        <pc:chgData name="Kelly Futrell" userId="b04b1a04-715f-42e3-b0d4-9f5bfdb5d792" providerId="ADAL" clId="{A60DF56A-5274-46AF-96C6-CBB8E95033C2}" dt="2024-11-19T16:14:39.584" v="218" actId="14826"/>
        <pc:sldMkLst>
          <pc:docMk/>
          <pc:sldMk cId="64941085" sldId="286"/>
        </pc:sldMkLst>
        <pc:spChg chg="mod topLvl">
          <ac:chgData name="Kelly Futrell" userId="b04b1a04-715f-42e3-b0d4-9f5bfdb5d792" providerId="ADAL" clId="{A60DF56A-5274-46AF-96C6-CBB8E95033C2}" dt="2024-11-19T16:02:24.797" v="164" actId="165"/>
          <ac:spMkLst>
            <pc:docMk/>
            <pc:sldMk cId="64941085" sldId="286"/>
            <ac:spMk id="8" creationId="{E99ADECA-4446-A8A5-7240-7BFB0B806620}"/>
          </ac:spMkLst>
        </pc:spChg>
        <pc:spChg chg="mod">
          <ac:chgData name="Kelly Futrell" userId="b04b1a04-715f-42e3-b0d4-9f5bfdb5d792" providerId="ADAL" clId="{A60DF56A-5274-46AF-96C6-CBB8E95033C2}" dt="2024-11-19T15:36:39.306" v="147" actId="1076"/>
          <ac:spMkLst>
            <pc:docMk/>
            <pc:sldMk cId="64941085" sldId="286"/>
            <ac:spMk id="16" creationId="{1F75D590-390F-E652-B6EA-7F570A561A27}"/>
          </ac:spMkLst>
        </pc:spChg>
        <pc:spChg chg="mod topLvl">
          <ac:chgData name="Kelly Futrell" userId="b04b1a04-715f-42e3-b0d4-9f5bfdb5d792" providerId="ADAL" clId="{A60DF56A-5274-46AF-96C6-CBB8E95033C2}" dt="2024-11-19T16:05:36.962" v="213" actId="1076"/>
          <ac:spMkLst>
            <pc:docMk/>
            <pc:sldMk cId="64941085" sldId="286"/>
            <ac:spMk id="19" creationId="{2CA25766-5C0F-A38A-A99F-6A6253C34367}"/>
          </ac:spMkLst>
        </pc:spChg>
        <pc:spChg chg="mod topLvl">
          <ac:chgData name="Kelly Futrell" userId="b04b1a04-715f-42e3-b0d4-9f5bfdb5d792" providerId="ADAL" clId="{A60DF56A-5274-46AF-96C6-CBB8E95033C2}" dt="2024-11-19T16:05:36.962" v="213" actId="1076"/>
          <ac:spMkLst>
            <pc:docMk/>
            <pc:sldMk cId="64941085" sldId="286"/>
            <ac:spMk id="24" creationId="{B0FCDECB-2F01-A7C7-3240-ACA9597A076B}"/>
          </ac:spMkLst>
        </pc:spChg>
        <pc:spChg chg="mod topLvl">
          <ac:chgData name="Kelly Futrell" userId="b04b1a04-715f-42e3-b0d4-9f5bfdb5d792" providerId="ADAL" clId="{A60DF56A-5274-46AF-96C6-CBB8E95033C2}" dt="2024-11-19T16:02:15.327" v="163" actId="165"/>
          <ac:spMkLst>
            <pc:docMk/>
            <pc:sldMk cId="64941085" sldId="286"/>
            <ac:spMk id="34" creationId="{D77408CF-88F7-0127-5994-93BDFDE079F5}"/>
          </ac:spMkLst>
        </pc:spChg>
        <pc:spChg chg="add mod">
          <ac:chgData name="Kelly Futrell" userId="b04b1a04-715f-42e3-b0d4-9f5bfdb5d792" providerId="ADAL" clId="{A60DF56A-5274-46AF-96C6-CBB8E95033C2}" dt="2024-11-19T15:29:57.627" v="85"/>
          <ac:spMkLst>
            <pc:docMk/>
            <pc:sldMk cId="64941085" sldId="286"/>
            <ac:spMk id="51" creationId="{0F73D784-4DEC-0B5D-4F78-D981F1C58539}"/>
          </ac:spMkLst>
        </pc:spChg>
        <pc:picChg chg="add mod ord">
          <ac:chgData name="Kelly Futrell" userId="b04b1a04-715f-42e3-b0d4-9f5bfdb5d792" providerId="ADAL" clId="{A60DF56A-5274-46AF-96C6-CBB8E95033C2}" dt="2024-11-19T16:14:20.936" v="216" actId="14826"/>
          <ac:picMkLst>
            <pc:docMk/>
            <pc:sldMk cId="64941085" sldId="286"/>
            <ac:picMk id="53" creationId="{BF267567-1403-E8E0-D634-74FE9DF75BC7}"/>
          </ac:picMkLst>
        </pc:picChg>
        <pc:picChg chg="add mod ord">
          <ac:chgData name="Kelly Futrell" userId="b04b1a04-715f-42e3-b0d4-9f5bfdb5d792" providerId="ADAL" clId="{A60DF56A-5274-46AF-96C6-CBB8E95033C2}" dt="2024-11-19T16:14:10.448" v="215" actId="14826"/>
          <ac:picMkLst>
            <pc:docMk/>
            <pc:sldMk cId="64941085" sldId="286"/>
            <ac:picMk id="54" creationId="{F3B2B687-39AA-6AF5-A7E0-1F9035642AC3}"/>
          </ac:picMkLst>
        </pc:picChg>
        <pc:picChg chg="add mod">
          <ac:chgData name="Kelly Futrell" userId="b04b1a04-715f-42e3-b0d4-9f5bfdb5d792" providerId="ADAL" clId="{A60DF56A-5274-46AF-96C6-CBB8E95033C2}" dt="2024-11-19T16:14:27.032" v="217" actId="14826"/>
          <ac:picMkLst>
            <pc:docMk/>
            <pc:sldMk cId="64941085" sldId="286"/>
            <ac:picMk id="56" creationId="{21E93A61-E639-55FF-2C19-4052014F4442}"/>
          </ac:picMkLst>
        </pc:picChg>
        <pc:picChg chg="add mod">
          <ac:chgData name="Kelly Futrell" userId="b04b1a04-715f-42e3-b0d4-9f5bfdb5d792" providerId="ADAL" clId="{A60DF56A-5274-46AF-96C6-CBB8E95033C2}" dt="2024-11-19T16:14:39.584" v="218" actId="14826"/>
          <ac:picMkLst>
            <pc:docMk/>
            <pc:sldMk cId="64941085" sldId="286"/>
            <ac:picMk id="57" creationId="{DBABDBA8-59B8-5201-B4B1-C43776BA5D0C}"/>
          </ac:picMkLst>
        </pc:picChg>
      </pc:sldChg>
      <pc:sldChg chg="addSp delSp modSp mod modClrScheme chgLayout">
        <pc:chgData name="Kelly Futrell" userId="b04b1a04-715f-42e3-b0d4-9f5bfdb5d792" providerId="ADAL" clId="{A60DF56A-5274-46AF-96C6-CBB8E95033C2}" dt="2024-11-19T15:33:30.293" v="124" actId="732"/>
        <pc:sldMkLst>
          <pc:docMk/>
          <pc:sldMk cId="2848316342" sldId="289"/>
        </pc:sldMkLst>
        <pc:spChg chg="mod ord">
          <ac:chgData name="Kelly Futrell" userId="b04b1a04-715f-42e3-b0d4-9f5bfdb5d792" providerId="ADAL" clId="{A60DF56A-5274-46AF-96C6-CBB8E95033C2}" dt="2024-11-19T15:33:08.961" v="117" actId="700"/>
          <ac:spMkLst>
            <pc:docMk/>
            <pc:sldMk cId="2848316342" sldId="289"/>
            <ac:spMk id="3" creationId="{E5BE56F0-0B68-2BF2-C9FA-68C460A2C0E4}"/>
          </ac:spMkLst>
        </pc:spChg>
        <pc:spChg chg="add mod">
          <ac:chgData name="Kelly Futrell" userId="b04b1a04-715f-42e3-b0d4-9f5bfdb5d792" providerId="ADAL" clId="{A60DF56A-5274-46AF-96C6-CBB8E95033C2}" dt="2024-11-19T15:33:21.615" v="123"/>
          <ac:spMkLst>
            <pc:docMk/>
            <pc:sldMk cId="2848316342" sldId="289"/>
            <ac:spMk id="14" creationId="{92D14CE3-8CDF-545E-12E1-D045E70F9B7D}"/>
          </ac:spMkLst>
        </pc:spChg>
        <pc:picChg chg="mod ord modCrop">
          <ac:chgData name="Kelly Futrell" userId="b04b1a04-715f-42e3-b0d4-9f5bfdb5d792" providerId="ADAL" clId="{A60DF56A-5274-46AF-96C6-CBB8E95033C2}" dt="2024-11-19T15:33:30.293" v="124" actId="732"/>
          <ac:picMkLst>
            <pc:docMk/>
            <pc:sldMk cId="2848316342" sldId="289"/>
            <ac:picMk id="10" creationId="{CC382D55-33F2-30C5-B69B-CC643BC82837}"/>
          </ac:picMkLst>
        </pc:picChg>
        <pc:picChg chg="add mod">
          <ac:chgData name="Kelly Futrell" userId="b04b1a04-715f-42e3-b0d4-9f5bfdb5d792" providerId="ADAL" clId="{A60DF56A-5274-46AF-96C6-CBB8E95033C2}" dt="2024-11-19T15:33:21.615" v="123"/>
          <ac:picMkLst>
            <pc:docMk/>
            <pc:sldMk cId="2848316342" sldId="289"/>
            <ac:picMk id="15" creationId="{ADF1AE04-7F78-67B1-6117-4C2BF6BAFEC5}"/>
          </ac:picMkLst>
        </pc:picChg>
        <pc:picChg chg="add mod">
          <ac:chgData name="Kelly Futrell" userId="b04b1a04-715f-42e3-b0d4-9f5bfdb5d792" providerId="ADAL" clId="{A60DF56A-5274-46AF-96C6-CBB8E95033C2}" dt="2024-11-19T15:33:21.615" v="123"/>
          <ac:picMkLst>
            <pc:docMk/>
            <pc:sldMk cId="2848316342" sldId="289"/>
            <ac:picMk id="16" creationId="{107D8880-D0E7-EA6F-DC4D-2798FCB5EF88}"/>
          </ac:picMkLst>
        </pc:picChg>
      </pc:sldChg>
      <pc:sldChg chg="addSp delSp modSp mod modClrScheme chgLayout">
        <pc:chgData name="Kelly Futrell" userId="b04b1a04-715f-42e3-b0d4-9f5bfdb5d792" providerId="ADAL" clId="{A60DF56A-5274-46AF-96C6-CBB8E95033C2}" dt="2024-11-19T15:36:20.705" v="145" actId="208"/>
        <pc:sldMkLst>
          <pc:docMk/>
          <pc:sldMk cId="1936534754" sldId="296"/>
        </pc:sldMkLst>
        <pc:spChg chg="mod">
          <ac:chgData name="Kelly Futrell" userId="b04b1a04-715f-42e3-b0d4-9f5bfdb5d792" providerId="ADAL" clId="{A60DF56A-5274-46AF-96C6-CBB8E95033C2}" dt="2024-11-19T15:36:20.705" v="145" actId="208"/>
          <ac:spMkLst>
            <pc:docMk/>
            <pc:sldMk cId="1936534754" sldId="296"/>
            <ac:spMk id="19" creationId="{69D65E52-FF23-F99B-CD67-3322BD6E4FA2}"/>
          </ac:spMkLst>
        </pc:spChg>
        <pc:spChg chg="add mod">
          <ac:chgData name="Kelly Futrell" userId="b04b1a04-715f-42e3-b0d4-9f5bfdb5d792" providerId="ADAL" clId="{A60DF56A-5274-46AF-96C6-CBB8E95033C2}" dt="2024-11-19T15:29:21.047" v="67"/>
          <ac:spMkLst>
            <pc:docMk/>
            <pc:sldMk cId="1936534754" sldId="296"/>
            <ac:spMk id="20" creationId="{1D77F1F5-4ABA-6AA5-6331-8A2D1B83235A}"/>
          </ac:spMkLst>
        </pc:spChg>
        <pc:cxnChg chg="mod">
          <ac:chgData name="Kelly Futrell" userId="b04b1a04-715f-42e3-b0d4-9f5bfdb5d792" providerId="ADAL" clId="{A60DF56A-5274-46AF-96C6-CBB8E95033C2}" dt="2024-11-19T15:36:20.705" v="145" actId="208"/>
          <ac:cxnSpMkLst>
            <pc:docMk/>
            <pc:sldMk cId="1936534754" sldId="296"/>
            <ac:cxnSpMk id="21" creationId="{C10783E8-423E-5DF9-69A5-0FCAC9103794}"/>
          </ac:cxnSpMkLst>
        </pc:cxnChg>
      </pc:sldChg>
      <pc:sldChg chg="addSp delSp modSp mod modClrScheme chgLayout">
        <pc:chgData name="Kelly Futrell" userId="b04b1a04-715f-42e3-b0d4-9f5bfdb5d792" providerId="ADAL" clId="{A60DF56A-5274-46AF-96C6-CBB8E95033C2}" dt="2024-11-19T15:30:58.416" v="97" actId="478"/>
        <pc:sldMkLst>
          <pc:docMk/>
          <pc:sldMk cId="9171530" sldId="297"/>
        </pc:sldMkLst>
        <pc:spChg chg="add mod">
          <ac:chgData name="Kelly Futrell" userId="b04b1a04-715f-42e3-b0d4-9f5bfdb5d792" providerId="ADAL" clId="{A60DF56A-5274-46AF-96C6-CBB8E95033C2}" dt="2024-11-19T15:30:45.073" v="95"/>
          <ac:spMkLst>
            <pc:docMk/>
            <pc:sldMk cId="9171530" sldId="297"/>
            <ac:spMk id="32" creationId="{C6A400B0-6423-EDC8-B61C-E0433E477845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19T15:31:35.200" v="101" actId="700"/>
        <pc:sldMkLst>
          <pc:docMk/>
          <pc:sldMk cId="4171500528" sldId="1256"/>
        </pc:sldMkLst>
        <pc:spChg chg="mod ord">
          <ac:chgData name="Kelly Futrell" userId="b04b1a04-715f-42e3-b0d4-9f5bfdb5d792" providerId="ADAL" clId="{A60DF56A-5274-46AF-96C6-CBB8E95033C2}" dt="2024-11-19T15:31:35.200" v="101" actId="700"/>
          <ac:spMkLst>
            <pc:docMk/>
            <pc:sldMk cId="4171500528" sldId="1256"/>
            <ac:spMk id="36" creationId="{A0CF8C68-BED8-C226-CDB4-E115BAA5B1C1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19T15:31:16.323" v="98" actId="700"/>
        <pc:sldMkLst>
          <pc:docMk/>
          <pc:sldMk cId="4185499565" sldId="1274"/>
        </pc:sldMkLst>
        <pc:spChg chg="mod ord">
          <ac:chgData name="Kelly Futrell" userId="b04b1a04-715f-42e3-b0d4-9f5bfdb5d792" providerId="ADAL" clId="{A60DF56A-5274-46AF-96C6-CBB8E95033C2}" dt="2024-11-19T15:31:16.323" v="98" actId="700"/>
          <ac:spMkLst>
            <pc:docMk/>
            <pc:sldMk cId="4185499565" sldId="1274"/>
            <ac:spMk id="63" creationId="{45D5107E-8959-6C1A-89F0-19A95CD67D26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19T15:31:30.537" v="100" actId="700"/>
        <pc:sldMkLst>
          <pc:docMk/>
          <pc:sldMk cId="1020049237" sldId="1276"/>
        </pc:sldMkLst>
        <pc:spChg chg="mod ord">
          <ac:chgData name="Kelly Futrell" userId="b04b1a04-715f-42e3-b0d4-9f5bfdb5d792" providerId="ADAL" clId="{A60DF56A-5274-46AF-96C6-CBB8E95033C2}" dt="2024-11-19T15:31:30.537" v="100" actId="700"/>
          <ac:spMkLst>
            <pc:docMk/>
            <pc:sldMk cId="1020049237" sldId="1276"/>
            <ac:spMk id="35" creationId="{E01F1C23-B75D-33C0-096F-7A1DBF63933D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19T15:31:40.946" v="102" actId="700"/>
        <pc:sldMkLst>
          <pc:docMk/>
          <pc:sldMk cId="408458721" sldId="1281"/>
        </pc:sldMkLst>
        <pc:spChg chg="mod ord">
          <ac:chgData name="Kelly Futrell" userId="b04b1a04-715f-42e3-b0d4-9f5bfdb5d792" providerId="ADAL" clId="{A60DF56A-5274-46AF-96C6-CBB8E95033C2}" dt="2024-11-19T15:31:40.946" v="102" actId="700"/>
          <ac:spMkLst>
            <pc:docMk/>
            <pc:sldMk cId="408458721" sldId="1281"/>
            <ac:spMk id="5" creationId="{005B0B90-AC68-EB2E-C005-37509BAABEDE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25T14:24:05.372" v="239" actId="700"/>
        <pc:sldMkLst>
          <pc:docMk/>
          <pc:sldMk cId="3119328184" sldId="1287"/>
        </pc:sldMkLst>
        <pc:spChg chg="mod ord">
          <ac:chgData name="Kelly Futrell" userId="b04b1a04-715f-42e3-b0d4-9f5bfdb5d792" providerId="ADAL" clId="{A60DF56A-5274-46AF-96C6-CBB8E95033C2}" dt="2024-11-25T14:24:05.372" v="239" actId="700"/>
          <ac:spMkLst>
            <pc:docMk/>
            <pc:sldMk cId="3119328184" sldId="1287"/>
            <ac:spMk id="2" creationId="{DCCA3B82-973D-E4D6-C1CB-D350FDBF664A}"/>
          </ac:spMkLst>
        </pc:spChg>
      </pc:sldChg>
      <pc:sldChg chg="modSp mod modClrScheme chgLayout">
        <pc:chgData name="Kelly Futrell" userId="b04b1a04-715f-42e3-b0d4-9f5bfdb5d792" providerId="ADAL" clId="{A60DF56A-5274-46AF-96C6-CBB8E95033C2}" dt="2024-11-19T15:31:24.415" v="99" actId="700"/>
        <pc:sldMkLst>
          <pc:docMk/>
          <pc:sldMk cId="1891550552" sldId="1290"/>
        </pc:sldMkLst>
        <pc:spChg chg="mod ord">
          <ac:chgData name="Kelly Futrell" userId="b04b1a04-715f-42e3-b0d4-9f5bfdb5d792" providerId="ADAL" clId="{A60DF56A-5274-46AF-96C6-CBB8E95033C2}" dt="2024-11-19T15:31:24.415" v="99" actId="700"/>
          <ac:spMkLst>
            <pc:docMk/>
            <pc:sldMk cId="1891550552" sldId="1290"/>
            <ac:spMk id="58" creationId="{CFFC0B03-B151-C04A-1BD8-89A5D9949592}"/>
          </ac:spMkLst>
        </pc:spChg>
      </pc:sldChg>
      <pc:sldChg chg="modSp mod modClrScheme modShow chgLayout">
        <pc:chgData name="Kelly Futrell" userId="b04b1a04-715f-42e3-b0d4-9f5bfdb5d792" providerId="ADAL" clId="{A60DF56A-5274-46AF-96C6-CBB8E95033C2}" dt="2024-11-25T14:22:20.401" v="222" actId="1076"/>
        <pc:sldMkLst>
          <pc:docMk/>
          <pc:sldMk cId="0" sldId="1302"/>
        </pc:sldMkLst>
        <pc:spChg chg="mod ord">
          <ac:chgData name="Kelly Futrell" userId="b04b1a04-715f-42e3-b0d4-9f5bfdb5d792" providerId="ADAL" clId="{A60DF56A-5274-46AF-96C6-CBB8E95033C2}" dt="2024-11-25T14:22:20.401" v="222" actId="1076"/>
          <ac:spMkLst>
            <pc:docMk/>
            <pc:sldMk cId="0" sldId="1302"/>
            <ac:spMk id="132" creationId="{00000000-0000-0000-0000-000000000000}"/>
          </ac:spMkLst>
        </pc:spChg>
      </pc:sldChg>
      <pc:sldChg chg="modSp mod modClrScheme modShow chgLayout">
        <pc:chgData name="Kelly Futrell" userId="b04b1a04-715f-42e3-b0d4-9f5bfdb5d792" providerId="ADAL" clId="{A60DF56A-5274-46AF-96C6-CBB8E95033C2}" dt="2024-11-25T14:24:47.084" v="243" actId="1076"/>
        <pc:sldMkLst>
          <pc:docMk/>
          <pc:sldMk cId="3798620546" sldId="2147478060"/>
        </pc:sldMkLst>
        <pc:spChg chg="mod ord">
          <ac:chgData name="Kelly Futrell" userId="b04b1a04-715f-42e3-b0d4-9f5bfdb5d792" providerId="ADAL" clId="{A60DF56A-5274-46AF-96C6-CBB8E95033C2}" dt="2024-11-25T14:24:30.615" v="240" actId="700"/>
          <ac:spMkLst>
            <pc:docMk/>
            <pc:sldMk cId="3798620546" sldId="2147478060"/>
            <ac:spMk id="2" creationId="{284B3F00-19EB-71D3-20BA-FB3979F0798B}"/>
          </ac:spMkLst>
        </pc:spChg>
        <pc:spChg chg="mod ord">
          <ac:chgData name="Kelly Futrell" userId="b04b1a04-715f-42e3-b0d4-9f5bfdb5d792" providerId="ADAL" clId="{A60DF56A-5274-46AF-96C6-CBB8E95033C2}" dt="2024-11-25T14:24:47.084" v="243" actId="1076"/>
          <ac:spMkLst>
            <pc:docMk/>
            <pc:sldMk cId="3798620546" sldId="2147478060"/>
            <ac:spMk id="3" creationId="{A79ED141-1EDC-015A-F4AE-69F8C4FA60F8}"/>
          </ac:spMkLst>
        </pc:spChg>
        <pc:spChg chg="mod ord">
          <ac:chgData name="Kelly Futrell" userId="b04b1a04-715f-42e3-b0d4-9f5bfdb5d792" providerId="ADAL" clId="{A60DF56A-5274-46AF-96C6-CBB8E95033C2}" dt="2024-11-25T14:24:30.615" v="240" actId="700"/>
          <ac:spMkLst>
            <pc:docMk/>
            <pc:sldMk cId="3798620546" sldId="2147478060"/>
            <ac:spMk id="4" creationId="{ED2ADDA8-8D3C-D03A-62BF-DB927829AD83}"/>
          </ac:spMkLst>
        </pc:spChg>
        <pc:picChg chg="mod ord modCrop">
          <ac:chgData name="Kelly Futrell" userId="b04b1a04-715f-42e3-b0d4-9f5bfdb5d792" providerId="ADAL" clId="{A60DF56A-5274-46AF-96C6-CBB8E95033C2}" dt="2024-11-25T14:24:39.660" v="242" actId="732"/>
          <ac:picMkLst>
            <pc:docMk/>
            <pc:sldMk cId="3798620546" sldId="2147478060"/>
            <ac:picMk id="7" creationId="{DFA1C231-6C93-7866-3C37-04F7AE7459D1}"/>
          </ac:picMkLst>
        </pc:picChg>
      </pc:sldChg>
      <pc:sldChg chg="addSp modSp mod modClrScheme chgLayout">
        <pc:chgData name="Kelly Futrell" userId="b04b1a04-715f-42e3-b0d4-9f5bfdb5d792" providerId="ADAL" clId="{A60DF56A-5274-46AF-96C6-CBB8E95033C2}" dt="2024-11-19T15:32:53.752" v="116" actId="700"/>
        <pc:sldMkLst>
          <pc:docMk/>
          <pc:sldMk cId="3178161746" sldId="2147478061"/>
        </pc:sldMkLst>
        <pc:spChg chg="mod ord">
          <ac:chgData name="Kelly Futrell" userId="b04b1a04-715f-42e3-b0d4-9f5bfdb5d792" providerId="ADAL" clId="{A60DF56A-5274-46AF-96C6-CBB8E95033C2}" dt="2024-11-19T15:32:53.752" v="116" actId="700"/>
          <ac:spMkLst>
            <pc:docMk/>
            <pc:sldMk cId="3178161746" sldId="2147478061"/>
            <ac:spMk id="2" creationId="{E1CB9CF6-0A0F-505D-27BA-7CF4A218015D}"/>
          </ac:spMkLst>
        </pc:spChg>
        <pc:spChg chg="mod ord">
          <ac:chgData name="Kelly Futrell" userId="b04b1a04-715f-42e3-b0d4-9f5bfdb5d792" providerId="ADAL" clId="{A60DF56A-5274-46AF-96C6-CBB8E95033C2}" dt="2024-11-19T15:32:53.752" v="116" actId="700"/>
          <ac:spMkLst>
            <pc:docMk/>
            <pc:sldMk cId="3178161746" sldId="2147478061"/>
            <ac:spMk id="3" creationId="{E5BE56F0-0B68-2BF2-C9FA-68C460A2C0E4}"/>
          </ac:spMkLst>
        </pc:spChg>
        <pc:spChg chg="mod ord">
          <ac:chgData name="Kelly Futrell" userId="b04b1a04-715f-42e3-b0d4-9f5bfdb5d792" providerId="ADAL" clId="{A60DF56A-5274-46AF-96C6-CBB8E95033C2}" dt="2024-11-19T15:32:53.752" v="116" actId="700"/>
          <ac:spMkLst>
            <pc:docMk/>
            <pc:sldMk cId="3178161746" sldId="2147478061"/>
            <ac:spMk id="5" creationId="{7AC4CC31-D50C-A1CC-8123-03DE065046D2}"/>
          </ac:spMkLst>
        </pc:spChg>
        <pc:spChg chg="add mod ord">
          <ac:chgData name="Kelly Futrell" userId="b04b1a04-715f-42e3-b0d4-9f5bfdb5d792" providerId="ADAL" clId="{A60DF56A-5274-46AF-96C6-CBB8E95033C2}" dt="2024-11-19T15:32:53.752" v="116" actId="700"/>
          <ac:spMkLst>
            <pc:docMk/>
            <pc:sldMk cId="3178161746" sldId="2147478061"/>
            <ac:spMk id="6" creationId="{BD674197-2A18-F8AD-6A25-A157B05DB94B}"/>
          </ac:spMkLst>
        </pc:spChg>
      </pc:sldChg>
      <pc:sldChg chg="addSp delSp modSp mod modClrScheme chgLayout">
        <pc:chgData name="Kelly Futrell" userId="b04b1a04-715f-42e3-b0d4-9f5bfdb5d792" providerId="ADAL" clId="{A60DF56A-5274-46AF-96C6-CBB8E95033C2}" dt="2024-11-19T15:26:36.503" v="42" actId="1076"/>
        <pc:sldMkLst>
          <pc:docMk/>
          <pc:sldMk cId="3386935945" sldId="2147478063"/>
        </pc:sldMkLst>
        <pc:picChg chg="add mod">
          <ac:chgData name="Kelly Futrell" userId="b04b1a04-715f-42e3-b0d4-9f5bfdb5d792" providerId="ADAL" clId="{A60DF56A-5274-46AF-96C6-CBB8E95033C2}" dt="2024-11-19T15:26:36.503" v="42" actId="1076"/>
          <ac:picMkLst>
            <pc:docMk/>
            <pc:sldMk cId="3386935945" sldId="2147478063"/>
            <ac:picMk id="10" creationId="{59E34E0E-3F60-CDF5-C387-16A1A378E8A7}"/>
          </ac:picMkLst>
        </pc:picChg>
      </pc:sldChg>
      <pc:sldChg chg="addSp delSp modSp mod modClrScheme modShow chgLayout">
        <pc:chgData name="Kelly Futrell" userId="b04b1a04-715f-42e3-b0d4-9f5bfdb5d792" providerId="ADAL" clId="{A60DF56A-5274-46AF-96C6-CBB8E95033C2}" dt="2024-11-19T15:35:52.125" v="142" actId="729"/>
        <pc:sldMkLst>
          <pc:docMk/>
          <pc:sldMk cId="4176956961" sldId="2147478067"/>
        </pc:sldMkLst>
        <pc:spChg chg="mod ord">
          <ac:chgData name="Kelly Futrell" userId="b04b1a04-715f-42e3-b0d4-9f5bfdb5d792" providerId="ADAL" clId="{A60DF56A-5274-46AF-96C6-CBB8E95033C2}" dt="2024-11-19T15:25:19.475" v="24" actId="700"/>
          <ac:spMkLst>
            <pc:docMk/>
            <pc:sldMk cId="4176956961" sldId="2147478067"/>
            <ac:spMk id="3" creationId="{E1B6754B-B44C-32E8-0249-19833D14F909}"/>
          </ac:spMkLst>
        </pc:spChg>
        <pc:spChg chg="mod ord">
          <ac:chgData name="Kelly Futrell" userId="b04b1a04-715f-42e3-b0d4-9f5bfdb5d792" providerId="ADAL" clId="{A60DF56A-5274-46AF-96C6-CBB8E95033C2}" dt="2024-11-19T15:25:28.480" v="26" actId="207"/>
          <ac:spMkLst>
            <pc:docMk/>
            <pc:sldMk cId="4176956961" sldId="2147478067"/>
            <ac:spMk id="4" creationId="{5264154D-699A-49CC-D25E-4CE89FD7F330}"/>
          </ac:spMkLst>
        </pc:spChg>
        <pc:spChg chg="mod ord">
          <ac:chgData name="Kelly Futrell" userId="b04b1a04-715f-42e3-b0d4-9f5bfdb5d792" providerId="ADAL" clId="{A60DF56A-5274-46AF-96C6-CBB8E95033C2}" dt="2024-11-19T15:25:19.475" v="24" actId="700"/>
          <ac:spMkLst>
            <pc:docMk/>
            <pc:sldMk cId="4176956961" sldId="2147478067"/>
            <ac:spMk id="5" creationId="{2EF5CA37-D186-9435-23F6-6DBD0A0D348C}"/>
          </ac:spMkLst>
        </pc:spChg>
        <pc:spChg chg="add del">
          <ac:chgData name="Kelly Futrell" userId="b04b1a04-715f-42e3-b0d4-9f5bfdb5d792" providerId="ADAL" clId="{A60DF56A-5274-46AF-96C6-CBB8E95033C2}" dt="2024-11-19T15:25:34.845" v="28" actId="478"/>
          <ac:spMkLst>
            <pc:docMk/>
            <pc:sldMk cId="4176956961" sldId="2147478067"/>
            <ac:spMk id="12" creationId="{4FA62706-4653-A0CD-BB5A-4489A49AFC92}"/>
          </ac:spMkLst>
        </pc:spChg>
      </pc:sldChg>
      <pc:sldChg chg="addSp delSp modSp mod modClrScheme chgLayout">
        <pc:chgData name="Kelly Futrell" userId="b04b1a04-715f-42e3-b0d4-9f5bfdb5d792" providerId="ADAL" clId="{A60DF56A-5274-46AF-96C6-CBB8E95033C2}" dt="2024-11-19T15:34:05.360" v="131" actId="1036"/>
        <pc:sldMkLst>
          <pc:docMk/>
          <pc:sldMk cId="2054718635" sldId="2147478071"/>
        </pc:sldMkLst>
        <pc:spChg chg="mod">
          <ac:chgData name="Kelly Futrell" userId="b04b1a04-715f-42e3-b0d4-9f5bfdb5d792" providerId="ADAL" clId="{A60DF56A-5274-46AF-96C6-CBB8E95033C2}" dt="2024-11-19T15:34:05.360" v="131" actId="1036"/>
          <ac:spMkLst>
            <pc:docMk/>
            <pc:sldMk cId="2054718635" sldId="2147478071"/>
            <ac:spMk id="6" creationId="{CDA03112-3B71-EEA0-EABA-CB0211D488B2}"/>
          </ac:spMkLst>
        </pc:spChg>
        <pc:spChg chg="add mod">
          <ac:chgData name="Kelly Futrell" userId="b04b1a04-715f-42e3-b0d4-9f5bfdb5d792" providerId="ADAL" clId="{A60DF56A-5274-46AF-96C6-CBB8E95033C2}" dt="2024-11-19T15:34:01.176" v="130"/>
          <ac:spMkLst>
            <pc:docMk/>
            <pc:sldMk cId="2054718635" sldId="2147478071"/>
            <ac:spMk id="8" creationId="{11911113-50BA-A8E0-C8A1-AA7F4F9A5E36}"/>
          </ac:spMkLst>
        </pc:spChg>
        <pc:picChg chg="mod ord">
          <ac:chgData name="Kelly Futrell" userId="b04b1a04-715f-42e3-b0d4-9f5bfdb5d792" providerId="ADAL" clId="{A60DF56A-5274-46AF-96C6-CBB8E95033C2}" dt="2024-11-19T15:33:54.517" v="127" actId="700"/>
          <ac:picMkLst>
            <pc:docMk/>
            <pc:sldMk cId="2054718635" sldId="2147478071"/>
            <ac:picMk id="2" creationId="{531B698D-5657-E931-47E0-C855A2A4A758}"/>
          </ac:picMkLst>
        </pc:picChg>
      </pc:sldChg>
      <pc:sldChg chg="modSp mod modClrScheme chgLayout">
        <pc:chgData name="Kelly Futrell" userId="b04b1a04-715f-42e3-b0d4-9f5bfdb5d792" providerId="ADAL" clId="{A60DF56A-5274-46AF-96C6-CBB8E95033C2}" dt="2024-11-19T15:38:06.978" v="160" actId="14100"/>
        <pc:sldMkLst>
          <pc:docMk/>
          <pc:sldMk cId="791642985" sldId="2147478074"/>
        </pc:sldMkLst>
        <pc:spChg chg="mod ord">
          <ac:chgData name="Kelly Futrell" userId="b04b1a04-715f-42e3-b0d4-9f5bfdb5d792" providerId="ADAL" clId="{A60DF56A-5274-46AF-96C6-CBB8E95033C2}" dt="2024-11-19T15:32:24.199" v="110" actId="700"/>
          <ac:spMkLst>
            <pc:docMk/>
            <pc:sldMk cId="791642985" sldId="2147478074"/>
            <ac:spMk id="2" creationId="{284B3F00-19EB-71D3-20BA-FB3979F0798B}"/>
          </ac:spMkLst>
        </pc:spChg>
        <pc:spChg chg="mod ord">
          <ac:chgData name="Kelly Futrell" userId="b04b1a04-715f-42e3-b0d4-9f5bfdb5d792" providerId="ADAL" clId="{A60DF56A-5274-46AF-96C6-CBB8E95033C2}" dt="2024-11-19T15:38:06.978" v="160" actId="14100"/>
          <ac:spMkLst>
            <pc:docMk/>
            <pc:sldMk cId="791642985" sldId="2147478074"/>
            <ac:spMk id="3" creationId="{3E8C09AB-744B-E897-2C44-278EDED7BDB9}"/>
          </ac:spMkLst>
        </pc:spChg>
        <pc:spChg chg="mod">
          <ac:chgData name="Kelly Futrell" userId="b04b1a04-715f-42e3-b0d4-9f5bfdb5d792" providerId="ADAL" clId="{A60DF56A-5274-46AF-96C6-CBB8E95033C2}" dt="2024-11-19T15:32:42.956" v="115" actId="1038"/>
          <ac:spMkLst>
            <pc:docMk/>
            <pc:sldMk cId="791642985" sldId="2147478074"/>
            <ac:spMk id="4" creationId="{F2CF7064-C03C-2653-BF04-16D1002DC433}"/>
          </ac:spMkLst>
        </pc:spChg>
        <pc:spChg chg="mod ord">
          <ac:chgData name="Kelly Futrell" userId="b04b1a04-715f-42e3-b0d4-9f5bfdb5d792" providerId="ADAL" clId="{A60DF56A-5274-46AF-96C6-CBB8E95033C2}" dt="2024-11-19T15:32:24.199" v="110" actId="700"/>
          <ac:spMkLst>
            <pc:docMk/>
            <pc:sldMk cId="791642985" sldId="2147478074"/>
            <ac:spMk id="6" creationId="{72446925-E2D6-0FC0-04B5-46A6D2425BAD}"/>
          </ac:spMkLst>
        </pc:spChg>
        <pc:spChg chg="mod">
          <ac:chgData name="Kelly Futrell" userId="b04b1a04-715f-42e3-b0d4-9f5bfdb5d792" providerId="ADAL" clId="{A60DF56A-5274-46AF-96C6-CBB8E95033C2}" dt="2024-11-19T15:32:38.871" v="114" actId="207"/>
          <ac:spMkLst>
            <pc:docMk/>
            <pc:sldMk cId="791642985" sldId="2147478074"/>
            <ac:spMk id="8" creationId="{6E21BFF0-0C17-CC35-7335-5B3485F22B6A}"/>
          </ac:spMkLst>
        </pc:spChg>
        <pc:picChg chg="mod ord modCrop">
          <ac:chgData name="Kelly Futrell" userId="b04b1a04-715f-42e3-b0d4-9f5bfdb5d792" providerId="ADAL" clId="{A60DF56A-5274-46AF-96C6-CBB8E95033C2}" dt="2024-11-19T15:32:33.726" v="111" actId="732"/>
          <ac:picMkLst>
            <pc:docMk/>
            <pc:sldMk cId="791642985" sldId="2147478074"/>
            <ac:picMk id="7" creationId="{DFA1C231-6C93-7866-3C37-04F7AE7459D1}"/>
          </ac:picMkLst>
        </pc:picChg>
      </pc:sldChg>
      <pc:sldChg chg="addSp delSp modSp mod modClrScheme chgLayout">
        <pc:chgData name="Kelly Futrell" userId="b04b1a04-715f-42e3-b0d4-9f5bfdb5d792" providerId="ADAL" clId="{A60DF56A-5274-46AF-96C6-CBB8E95033C2}" dt="2024-11-19T15:38:12.300" v="161" actId="1076"/>
        <pc:sldMkLst>
          <pc:docMk/>
          <pc:sldMk cId="3692153779" sldId="2147478075"/>
        </pc:sldMkLst>
        <pc:spChg chg="mod ord">
          <ac:chgData name="Kelly Futrell" userId="b04b1a04-715f-42e3-b0d4-9f5bfdb5d792" providerId="ADAL" clId="{A60DF56A-5274-46AF-96C6-CBB8E95033C2}" dt="2024-11-19T15:32:07.517" v="106" actId="700"/>
          <ac:spMkLst>
            <pc:docMk/>
            <pc:sldMk cId="3692153779" sldId="2147478075"/>
            <ac:spMk id="3" creationId="{DFC7852C-78CF-AB3A-BB4B-042587098766}"/>
          </ac:spMkLst>
        </pc:spChg>
        <pc:spChg chg="add mod">
          <ac:chgData name="Kelly Futrell" userId="b04b1a04-715f-42e3-b0d4-9f5bfdb5d792" providerId="ADAL" clId="{A60DF56A-5274-46AF-96C6-CBB8E95033C2}" dt="2024-11-19T15:38:12.300" v="161" actId="1076"/>
          <ac:spMkLst>
            <pc:docMk/>
            <pc:sldMk cId="3692153779" sldId="2147478075"/>
            <ac:spMk id="18" creationId="{8BDA940F-AC13-264B-3E8F-769B2F6E5556}"/>
          </ac:spMkLst>
        </pc:spChg>
        <pc:spChg chg="add mod">
          <ac:chgData name="Kelly Futrell" userId="b04b1a04-715f-42e3-b0d4-9f5bfdb5d792" providerId="ADAL" clId="{A60DF56A-5274-46AF-96C6-CBB8E95033C2}" dt="2024-11-19T15:32:15.265" v="109"/>
          <ac:spMkLst>
            <pc:docMk/>
            <pc:sldMk cId="3692153779" sldId="2147478075"/>
            <ac:spMk id="19" creationId="{A53F4B3D-98EF-5736-B113-FC536BF3FCDC}"/>
          </ac:spMkLst>
        </pc:spChg>
        <pc:spChg chg="add mod">
          <ac:chgData name="Kelly Futrell" userId="b04b1a04-715f-42e3-b0d4-9f5bfdb5d792" providerId="ADAL" clId="{A60DF56A-5274-46AF-96C6-CBB8E95033C2}" dt="2024-11-19T15:32:15.265" v="109"/>
          <ac:spMkLst>
            <pc:docMk/>
            <pc:sldMk cId="3692153779" sldId="2147478075"/>
            <ac:spMk id="22" creationId="{9F2AB97F-1484-A845-35B1-B7FA2D27D7FA}"/>
          </ac:spMkLst>
        </pc:spChg>
        <pc:picChg chg="add mod">
          <ac:chgData name="Kelly Futrell" userId="b04b1a04-715f-42e3-b0d4-9f5bfdb5d792" providerId="ADAL" clId="{A60DF56A-5274-46AF-96C6-CBB8E95033C2}" dt="2024-11-19T15:32:15.265" v="109"/>
          <ac:picMkLst>
            <pc:docMk/>
            <pc:sldMk cId="3692153779" sldId="2147478075"/>
            <ac:picMk id="20" creationId="{AF3521ED-50C5-AB77-199B-D7AD40DD17C4}"/>
          </ac:picMkLst>
        </pc:picChg>
        <pc:picChg chg="add mod">
          <ac:chgData name="Kelly Futrell" userId="b04b1a04-715f-42e3-b0d4-9f5bfdb5d792" providerId="ADAL" clId="{A60DF56A-5274-46AF-96C6-CBB8E95033C2}" dt="2024-11-19T15:32:15.265" v="109"/>
          <ac:picMkLst>
            <pc:docMk/>
            <pc:sldMk cId="3692153779" sldId="2147478075"/>
            <ac:picMk id="21" creationId="{B47167A1-06C6-1257-6E1C-1F52E82199E7}"/>
          </ac:picMkLst>
        </pc:picChg>
      </pc:sldChg>
      <pc:sldChg chg="addSp delSp modSp mod modClrScheme chgLayout">
        <pc:chgData name="Kelly Futrell" userId="b04b1a04-715f-42e3-b0d4-9f5bfdb5d792" providerId="ADAL" clId="{A60DF56A-5274-46AF-96C6-CBB8E95033C2}" dt="2024-11-19T15:37:15.596" v="155" actId="1035"/>
        <pc:sldMkLst>
          <pc:docMk/>
          <pc:sldMk cId="2313295085" sldId="2147478076"/>
        </pc:sldMkLst>
        <pc:spChg chg="add mod">
          <ac:chgData name="Kelly Futrell" userId="b04b1a04-715f-42e3-b0d4-9f5bfdb5d792" providerId="ADAL" clId="{A60DF56A-5274-46AF-96C6-CBB8E95033C2}" dt="2024-11-19T15:30:20.777" v="90"/>
          <ac:spMkLst>
            <pc:docMk/>
            <pc:sldMk cId="2313295085" sldId="2147478076"/>
            <ac:spMk id="19" creationId="{198129EC-E880-815F-EAB3-7ABBABBDB2AE}"/>
          </ac:spMkLst>
        </pc:spChg>
        <pc:spChg chg="mod">
          <ac:chgData name="Kelly Futrell" userId="b04b1a04-715f-42e3-b0d4-9f5bfdb5d792" providerId="ADAL" clId="{A60DF56A-5274-46AF-96C6-CBB8E95033C2}" dt="2024-11-19T15:37:15.596" v="155" actId="1035"/>
          <ac:spMkLst>
            <pc:docMk/>
            <pc:sldMk cId="2313295085" sldId="2147478076"/>
            <ac:spMk id="22" creationId="{EA688A2C-149F-BE05-3EF6-C589D2E4D531}"/>
          </ac:spMkLst>
        </pc:spChg>
      </pc:sldChg>
      <pc:sldMasterChg chg="new del mod addSldLayout delSldLayout">
        <pc:chgData name="Kelly Futrell" userId="b04b1a04-715f-42e3-b0d4-9f5bfdb5d792" providerId="ADAL" clId="{A60DF56A-5274-46AF-96C6-CBB8E95033C2}" dt="2024-11-19T15:21:24.163" v="2" actId="6938"/>
        <pc:sldMasterMkLst>
          <pc:docMk/>
          <pc:sldMasterMk cId="4188746985" sldId="2147483774"/>
        </pc:sldMasterMkLst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4054503242" sldId="2147483775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1094431108" sldId="2147483776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3128150671" sldId="2147483777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3612218810" sldId="2147483778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89037447" sldId="2147483779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1700632304" sldId="2147483780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2046106455" sldId="2147483781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2868306456" sldId="2147483782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4257196077" sldId="2147483783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2209496458" sldId="2147483784"/>
          </pc:sldLayoutMkLst>
        </pc:sldLayoutChg>
        <pc:sldLayoutChg chg="new del replId">
          <pc:chgData name="Kelly Futrell" userId="b04b1a04-715f-42e3-b0d4-9f5bfdb5d792" providerId="ADAL" clId="{A60DF56A-5274-46AF-96C6-CBB8E95033C2}" dt="2024-11-19T15:21:24.163" v="2" actId="6938"/>
          <pc:sldLayoutMkLst>
            <pc:docMk/>
            <pc:sldMasterMk cId="4188746985" sldId="2147483774"/>
            <pc:sldLayoutMk cId="2263510058" sldId="21474837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1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13b40c6c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413b40c6c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06464557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06464557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13b40c6c5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13b40c6c5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8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757238"/>
            <a:ext cx="32512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7EECF-FABC-D645-AD4B-53E101010D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757238"/>
            <a:ext cx="32512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8029D-91CB-6947-90D0-2598986A4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7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03400" y="757238"/>
            <a:ext cx="3251200" cy="1828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8E2B2-9365-4C65-8717-E365EE99804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25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3400" y="757238"/>
            <a:ext cx="32512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C7EECF-FABC-D645-AD4B-53E101010D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53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95B19C-241A-D82A-BDC5-F6F3B8144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9"/>
            <a:ext cx="12260263" cy="368857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F33C2-8A44-D118-062A-E46EA507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1F4791-7CFA-9580-2C25-B479E62AA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FE4FDA-A941-E127-C6C5-78C96AD4C4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8828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2F418-0318-2D67-31E1-632096411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F0782-469D-1FFC-FF68-7AD99F16D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AE98EC-3E36-E16D-A846-C26A6CB7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97284"/>
            <a:ext cx="11388525" cy="343172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980A-F1F9-7625-D83F-00A3187F9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3F7172C-6B94-C7AE-D7EE-4A165547D3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5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367DC2B-E10D-14A1-E879-ABD89D5174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680656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5258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B30E334-D303-43F5-6974-766B565D2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5" y="1761462"/>
            <a:ext cx="6299150" cy="46887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6606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B30E334-D303-43F5-6974-766B565D2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9" y="1761462"/>
            <a:ext cx="6299150" cy="46887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0967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775BD-DD20-D731-CCFC-4277CF03B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134F3-5EC5-E65F-A8DD-61A17400AC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286" y="6196754"/>
            <a:ext cx="1814598" cy="643286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06414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1459B-0DEE-0D6A-ACAF-A3BC67FD264C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652BB6D-DDA1-3270-B6AB-086DBE926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937A3C8-D60A-56B2-27A9-E9C23232F7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3904B-FE69-4E7F-04EA-65B267491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F0798B-A483-F039-68BD-B77370CD5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286" y="6196754"/>
            <a:ext cx="1814598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4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1459B-0DEE-0D6A-ACAF-A3BC67FD264C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4920F-088B-979F-0AAA-1717613BD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1A57F-C477-D311-42D6-FE99DA988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286" y="6196754"/>
            <a:ext cx="1814598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123C629-21A1-2721-BACA-7D51707FDA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F939DB-B143-4207-9BA4-5A568F233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20594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1459B-0DEE-0D6A-ACAF-A3BC67FD264C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8DD67-A5A2-AA1A-E7BC-93887B77F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483E6-5AA9-65A7-7575-1238005EBD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2286" y="6196754"/>
            <a:ext cx="1814598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797D1F-2C00-CBCA-E637-8A47C5908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1701" y="0"/>
            <a:ext cx="467547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9564A-7D38-094D-0F33-A98E11C8D398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F7130-7F02-64A8-B8FF-C498F9288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F3837-306E-F0F6-8902-E9D20A33E4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666" y="6196754"/>
            <a:ext cx="1814598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7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9564A-7D38-094D-0F33-A98E11C8D398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6361422-5868-B366-01B4-DB0574B7B3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E01879B-329A-0DD8-BF4D-1CDA10A246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0FB3A-D55A-5451-FB57-F2615E0C4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14274-6FDD-DE78-637B-CDD21A332A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666" y="6196754"/>
            <a:ext cx="1814598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9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9564A-7D38-094D-0F33-A98E11C8D398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B3FBF-A3E6-3E53-1C8F-7C4508CB9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9BF5E-5FA2-7787-4351-0FDEB392C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666" y="6196754"/>
            <a:ext cx="1814598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1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8B24B9-D8A7-59DE-18EE-183335329F4D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929A4-E5D0-C8E4-69F2-4A0C08CFC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2597E-3209-14CA-BE26-92B1FC5BE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666" y="6196754"/>
            <a:ext cx="1814598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8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589F964-C212-7C5D-AAB3-B8DCF52E7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5DC05B5-2DDE-7D54-9703-D382FB8B36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FC6ABA-3CE7-C2C3-E2AF-6EB6730A9F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A00958D-326A-E972-6DF5-00BCAF97C3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5A1F02B-E55C-2E29-75FD-8CB2FEF20E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27202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EA0A8E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88561FC-9ACF-05A8-B45D-9920FADB2C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D1D8454-7235-D035-2E38-E693A3589B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0FA4861-F393-AE16-7069-39A477EAB4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EA0A8E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9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0550661-4800-42B4-1487-C9BCB16A82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DDEB599-A5DB-0593-2426-A1EEAD4D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948043D-4578-D427-7783-F0AB6DAB77E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1E0B1-2329-B247-AD97-4539CE29F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0281C7-BB8D-50E0-469E-F39C70235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8024" y="6149620"/>
            <a:ext cx="1814598" cy="6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1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80B197F-91EA-91EF-9D95-8F2CD6C22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167343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A0FF5-89E1-67B6-74AF-D33AB0933DAF}"/>
              </a:ext>
            </a:extLst>
          </p:cNvPr>
          <p:cNvSpPr/>
          <p:nvPr userDrawn="1"/>
        </p:nvSpPr>
        <p:spPr>
          <a:xfrm>
            <a:off x="1" y="-7084"/>
            <a:ext cx="12188858" cy="159328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B1BABC-0DD7-4226-DC64-F04020D9A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81050FD-8D48-2DF2-B4D5-27D0060A63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D92933-A6A0-B6C6-CF7E-60364B332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1A60DD-DD0C-5702-537E-7A1109802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EC40E-993F-C9B2-9185-63185C9061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7B785C-8C5F-9E36-7FD4-8BE6AB85C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B8DCB82-EBD9-FCE8-4D4E-3393FDE85F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884A38E-EFC1-C1F0-77C0-3CB85B22CE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20901CE-363F-3EE6-1031-0E7F317E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52643-495D-081F-2C27-A7EC4C89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8405BDA-77AD-F26E-5FDA-5150B08EB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07EFB-D59B-3A97-058B-0B7CC97A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DBBCF970-48BD-A675-BB3B-0FD559D8C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651F8-5E8F-C248-B737-6105AD8E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D1239-0BE9-0616-91C5-1A44CFDF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EA0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D20C3275-D25D-3E91-1C6D-E04B54687D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F0666A-1FBC-394B-01EE-F37710B70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54480-33D9-B130-87CF-169F9B239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FA96A2-E2F8-3F14-54D5-21E250E15A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8024" y="6149620"/>
            <a:ext cx="1814598" cy="6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7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148CFAA-6AD6-2125-6A32-BA0D00659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3045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DBE3BD3-4033-23D8-E734-DFE6D16014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91019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C97A03B-B6F5-C184-28DB-E3F7754B25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91019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DE13D58-A1ED-78B1-9EC0-152862BE35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3045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AD9B7-F509-91CC-6CC8-F5F520F9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B659D-A12F-D494-C3C3-60FBB5E7C6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8024" y="6149620"/>
            <a:ext cx="1814598" cy="6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8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C6693A5-BD80-6424-1B45-3EEECD1D94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AED8B-FC29-A031-D3CF-0CD7FD25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78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F05D7B-4215-2230-F7E7-3F7B50B3EE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238482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C33E-A5BC-D39B-DABF-A0164E28E83B}"/>
              </a:ext>
            </a:extLst>
          </p:cNvPr>
          <p:cNvSpPr/>
          <p:nvPr userDrawn="1"/>
        </p:nvSpPr>
        <p:spPr>
          <a:xfrm>
            <a:off x="1" y="-7084"/>
            <a:ext cx="12188858" cy="227060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715246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715246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715246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715246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79251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0550661-4800-42B4-1487-C9BCB16A82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77225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DDEB599-A5DB-0593-2426-A1EEAD4D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77225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EA0A8E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948043D-4578-D427-7783-F0AB6DAB77E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79251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112" y="768992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7B2C3A-2C84-FC36-2DC4-DF03B9CA2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E6741B-B58C-3C76-0460-C4B97ECDF9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8024" y="6149620"/>
            <a:ext cx="1814598" cy="6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8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2425-0C8C-615E-D989-DB1B5593D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50FE-B0DF-F59F-C7B0-B7ECC680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CD4A3-33BB-57B0-C97F-52831988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04A5-ACC1-8342-A172-4104923049F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A28C1-4AD2-90E0-4145-B7690D41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2BBB5-DA36-FF01-5A42-8A9F4C7A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DE8-ECB1-E44E-8F12-9BEE13AE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Globe (on 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16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7248FA-0849-4449-9DD2-64515558C737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362" y="6120328"/>
            <a:ext cx="1627667" cy="5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75E45E8A-24E2-4BA2-80AC-2E540DF326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1130300"/>
            <a:chOff x="0" y="0"/>
            <a:chExt cx="7680" cy="71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123EF6A-6ED9-4453-8622-175B5C0432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4DB0CDD-4EAD-4938-AD63-58ACF09DB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4"/>
              <a:ext cx="7688" cy="721"/>
            </a:xfrm>
            <a:custGeom>
              <a:avLst/>
              <a:gdLst>
                <a:gd name="T0" fmla="*/ 0 w 12799"/>
                <a:gd name="T1" fmla="*/ 0 h 1185"/>
                <a:gd name="T2" fmla="*/ 0 w 12799"/>
                <a:gd name="T3" fmla="*/ 0 h 1185"/>
                <a:gd name="T4" fmla="*/ 0 w 12799"/>
                <a:gd name="T5" fmla="*/ 714 h 1185"/>
                <a:gd name="T6" fmla="*/ 12344 w 12799"/>
                <a:gd name="T7" fmla="*/ 714 h 1185"/>
                <a:gd name="T8" fmla="*/ 12799 w 12799"/>
                <a:gd name="T9" fmla="*/ 1185 h 1185"/>
                <a:gd name="T10" fmla="*/ 12799 w 12799"/>
                <a:gd name="T11" fmla="*/ 0 h 1185"/>
                <a:gd name="T12" fmla="*/ 0 w 12799"/>
                <a:gd name="T13" fmla="*/ 0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99" h="1185">
                  <a:moveTo>
                    <a:pt x="0" y="0"/>
                  </a:moveTo>
                  <a:lnTo>
                    <a:pt x="0" y="0"/>
                  </a:lnTo>
                  <a:lnTo>
                    <a:pt x="0" y="714"/>
                  </a:lnTo>
                  <a:lnTo>
                    <a:pt x="12344" y="714"/>
                  </a:lnTo>
                  <a:lnTo>
                    <a:pt x="12799" y="1185"/>
                  </a:lnTo>
                  <a:lnTo>
                    <a:pt x="127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3109C-F841-A249-A33C-708B7DCDEF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4E76DB9-787F-4D4C-BC7E-88552E3F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5" y="195362"/>
            <a:ext cx="11509903" cy="413448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Brooklyn Bold" pitchFamily="2" charset="77"/>
                <a:cs typeface="ATT Aleck Sans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762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7371C9-D1C0-A175-2860-1F1CE296B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869B86-70BE-5E40-E05D-A1B16C878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F98FF-6299-0232-7195-FACE60899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93781" y="6260282"/>
            <a:ext cx="1814598" cy="3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16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4D90095-DF24-1925-4DC8-13E0098A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753DA3-BFE2-0643-05DD-DBE7916EF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7579E5-527C-5124-790C-022DEC2FA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668B3-BDF5-593D-A2F6-A031BCE9B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D0F9C-C927-B044-89AE-3A5EC95CA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950BE-698F-EDFD-D111-8A922EB7B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31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14BC-06F7-CA3E-778A-B39DB4BE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187-9412-6558-B23B-3FF3BC999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9" y="516490"/>
            <a:ext cx="778654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32E24-DF8A-FFA9-DAF5-04563B02A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0BCC7-866D-56C9-A8D8-A4DEF5D4F8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8644" y="6248852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0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95B19C-241A-D82A-BDC5-F6F3B8144C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234519"/>
            <a:ext cx="12260263" cy="3688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808353"/>
            <a:ext cx="2479518" cy="6406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F33C2-8A44-D118-062A-E46EA507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1F4791-7CFA-9580-2C25-B479E62AA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FE4FDA-A941-E127-C6C5-78C96AD4C4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3659" y="592801"/>
            <a:ext cx="6271467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400" b="1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3285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A05FD39-3292-7EB3-7308-97B6E5FB5C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8262" y="0"/>
            <a:ext cx="676838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00121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7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1BEF90-83B2-E4F8-1D0E-B509462A5EBB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2F418-0318-2D67-31E1-632096411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79F3BA-37C9-7319-31F6-5596EAA92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8644" y="6248852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5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AFF705-5DE7-B58B-1A50-419D1B3CF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CAC6B-0B0C-0CFF-FF9D-8BC9A66F9369}"/>
              </a:ext>
            </a:extLst>
          </p:cNvPr>
          <p:cNvSpPr/>
          <p:nvPr userDrawn="1"/>
        </p:nvSpPr>
        <p:spPr>
          <a:xfrm>
            <a:off x="0" y="6170706"/>
            <a:ext cx="12192000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AE98EC-3E36-E16D-A846-C26A6CB79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2" y="2297284"/>
            <a:ext cx="11388525" cy="343172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853D7FB-A7D9-F3BD-CF26-D36199DE6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726351"/>
            <a:ext cx="11388524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BDD0F-6657-D45E-2C3B-23487CF42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78DE6-D954-4959-BF40-18055B67B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8644" y="6248852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3F7172C-6B94-C7AE-D7EE-4A165547D3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1024" y="0"/>
            <a:ext cx="676923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5643-4F16-5D7B-DA5F-970433EFB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76" y="3560330"/>
            <a:ext cx="4776698" cy="2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3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367DC2B-E10D-14A1-E879-ABD89D5174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68065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7BE2F-0074-2A4D-0B5D-1150653B5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C9F98-CF18-BFD0-3A4D-B28F7A4C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59824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15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B30E334-D303-43F5-6974-766B565D2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6625" y="1761462"/>
            <a:ext cx="6299150" cy="46887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6624" y="1140293"/>
            <a:ext cx="6299149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57476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0656" y="-7084"/>
            <a:ext cx="5511344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291" y="1140293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B30E334-D303-43F5-6974-766B565D2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869" y="1761462"/>
            <a:ext cx="6299150" cy="46887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8FCDFAB-D7F7-0855-C9AF-F04CF3F56D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868" y="1140293"/>
            <a:ext cx="6299149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97036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FFC454D-48D3-EC9A-729A-ECE0F5C8EF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9B879-B505-5858-5F2C-8453C39B3A96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775BD-DD20-D731-CCFC-4277CF03B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F6085F1-F288-A9C5-D727-74EE879C11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553" y="1998483"/>
            <a:ext cx="6882994" cy="37767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E808B5-DD12-02BC-6BC5-E97865CC9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552" y="1407301"/>
            <a:ext cx="688299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F9758-8671-6845-13AF-F1ADAA5F71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8644" y="6295348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0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1459B-0DEE-0D6A-ACAF-A3BC67FD264C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1F3856-BD73-393E-9FC3-3F3F46EFE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652BB6D-DDA1-3270-B6AB-086DBE926B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4417F49-1896-439B-0BD9-F482EFF40F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937A3C8-D60A-56B2-27A9-E9C23232F7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3904B-FE69-4E7F-04EA-65B2674910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9811FC-2A30-4E32-A559-D5AD1CB77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8644" y="6290364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91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A5636-0F8E-288E-7F5C-A2392528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1459B-0DEE-0D6A-ACAF-A3BC67FD264C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4920F-088B-979F-0AAA-1717613BD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FD0175-FDF2-CBD2-8E5E-CC9F14AB76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8644" y="6290364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9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F93A9AF-2F61-5648-5D2B-188F8577D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553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1459B-0DEE-0D6A-ACAF-A3BC67FD264C}"/>
              </a:ext>
            </a:extLst>
          </p:cNvPr>
          <p:cNvSpPr/>
          <p:nvPr userDrawn="1"/>
        </p:nvSpPr>
        <p:spPr>
          <a:xfrm>
            <a:off x="7153275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8DD67-A5A2-AA1A-E7BC-93887B77F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489" y="6295348"/>
            <a:ext cx="1629946" cy="32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21A9C-6C6B-5C5F-4689-4CE73E953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8644" y="6290364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A577F-764D-04C6-5A1D-44771A73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12212320" cy="6858000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18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797D1F-2C00-CBCA-E637-8A47C5908D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81701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9564A-7D38-094D-0F33-A98E11C8D398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AF07C30-82C0-D378-1F91-7EC4BD7B5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7264" y="1998483"/>
            <a:ext cx="6882994" cy="37767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F0E5A-E29F-07CE-B169-42F148FCF4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4" y="1407301"/>
            <a:ext cx="6882994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F7130-7F02-64A8-B8FF-C498F9288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86039B-1EAB-965D-16D9-69342C1D4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2602" y="6290364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8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9564A-7D38-094D-0F33-A98E11C8D398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CB12DD-6942-A0D1-9B2A-BC7B8D8236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344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6361422-5868-B366-01B4-DB0574B7B3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4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DB2C39-C5AE-47CA-8A9A-59272D1695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662" y="1905477"/>
            <a:ext cx="491889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E01879B-329A-0DD8-BF4D-1CDA10A246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99662" y="2454664"/>
            <a:ext cx="491889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0FB3A-D55A-5451-FB57-F2615E0C4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596F4-BC6E-4A65-D9DC-5A2EC42D5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2602" y="6290364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55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21B4E0-7BB6-3B01-9AEF-843CB77D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64798" y="-7085"/>
            <a:ext cx="8427202" cy="1052113"/>
          </a:xfrm>
          <a:prstGeom prst="rect">
            <a:avLst/>
          </a:prstGeom>
          <a:solidFill>
            <a:srgbClr val="00206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85FC6-15A5-C0F9-9A4E-9A4BCA025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4" y="198622"/>
            <a:ext cx="6882994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l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9564A-7D38-094D-0F33-A98E11C8D398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B3FBF-A3E6-3E53-1C8F-7C4508CB9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C1281B-1B22-5DDC-66CB-7256D6A4B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2602" y="6290364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26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8B24B9-D8A7-59DE-18EE-183335329F4D}"/>
              </a:ext>
            </a:extLst>
          </p:cNvPr>
          <p:cNvSpPr/>
          <p:nvPr userDrawn="1"/>
        </p:nvSpPr>
        <p:spPr>
          <a:xfrm>
            <a:off x="0" y="6163622"/>
            <a:ext cx="5038723" cy="6872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929A4-E5D0-C8E4-69F2-4A0C08CFC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869" y="6295348"/>
            <a:ext cx="1629946" cy="327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9E2336-5501-BBE5-0D01-968E282DF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32602" y="6290364"/>
            <a:ext cx="1737916" cy="3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7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EA4C6-0950-98A6-030C-E8764E7C6477}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4922537-A2AA-E498-A609-325B101BA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3786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589F964-C212-7C5D-AAB3-B8DCF52E7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3786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6482172-01D8-FB9F-2C55-68E4383DAD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5DC05B5-2DDE-7D54-9703-D382FB8B36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1042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0AEE3C0-39DD-E5D8-BFEA-546BDF4C7F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93786" y="270482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FC6ABA-3CE7-C2C3-E2AF-6EB6730A9F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93786" y="308432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F1554FE-0998-43EC-A81A-DDCFED625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A00958D-326A-E972-6DF5-00BCAF97C3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F1EE727-2C38-E29E-295B-B325143F6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3786" y="4834503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5A1F02B-E55C-2E29-75FD-8CB2FEF20E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93786" y="5214007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887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01" y="547289"/>
            <a:ext cx="6427033" cy="568896"/>
          </a:xfrm>
          <a:prstGeom prst="rect">
            <a:avLst/>
          </a:prstGeom>
        </p:spPr>
        <p:txBody>
          <a:bodyPr anchor="ctr"/>
          <a:lstStyle>
            <a:lvl1pPr>
              <a:defRPr sz="2400" kern="0" cap="all" spc="0" baseline="0">
                <a:solidFill>
                  <a:srgbClr val="13519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7562" y="1451754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D502DB-30E4-6F2B-8CD5-BFF40577F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02" y="1451754"/>
            <a:ext cx="1472150" cy="1121230"/>
          </a:xfrm>
          <a:prstGeom prst="rect">
            <a:avLst/>
          </a:prstGeom>
          <a:ln w="28575">
            <a:solidFill>
              <a:srgbClr val="135193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88561FC-9ACF-05A8-B45D-9920FADB2CF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0685" y="2697663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91C71B4-4AF8-0C5A-2352-301E9388AB6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99125" y="2697663"/>
            <a:ext cx="1472150" cy="1121230"/>
          </a:xfrm>
          <a:prstGeom prst="rect">
            <a:avLst/>
          </a:prstGeom>
          <a:ln w="28575">
            <a:solidFill>
              <a:srgbClr val="135193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2D1D8454-7235-D035-2E38-E693A3589B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0685" y="3943572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CD7A07-6EC5-9C60-1D62-E47F4DCA01A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9125" y="3943572"/>
            <a:ext cx="1472150" cy="1121230"/>
          </a:xfrm>
          <a:prstGeom prst="rect">
            <a:avLst/>
          </a:prstGeom>
          <a:ln w="28575">
            <a:solidFill>
              <a:srgbClr val="135193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0FA4861-F393-AE16-7069-39A477EAB4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7562" y="5189481"/>
            <a:ext cx="4675473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256A34E-B6CD-0577-421E-EA5C80CB11C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06002" y="5189481"/>
            <a:ext cx="1472150" cy="1121230"/>
          </a:xfrm>
          <a:prstGeom prst="rect">
            <a:avLst/>
          </a:prstGeom>
          <a:ln w="28575">
            <a:solidFill>
              <a:srgbClr val="135193"/>
            </a:solidFill>
          </a:ln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BF7701-955A-FE16-895E-4F3DD5169D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95086" y="0"/>
            <a:ext cx="467547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8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B1F36C-8F33-EB70-C189-95AE8F0F2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5"/>
            <a:ext cx="12192000" cy="15706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0550661-4800-42B4-1487-C9BCB16A82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DDEB599-A5DB-0593-2426-A1EEAD4D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948043D-4578-D427-7783-F0AB6DAB77E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A2FD4AB-1B36-8C24-F93F-7FD838B0D1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76273-969C-285F-5837-BA3D3192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84B5DDE-5FB3-0FDD-1E9B-DA829DDC16F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42E6FF-81B1-4F17-74D2-B770C59A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68AF66B-A4F1-5098-29FD-7BCD1B06507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F392F3-B186-BFAB-8628-7F8A423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926E71-5449-145C-ECD9-E5F3C51D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7D79739D-047C-F147-BBAE-CE396730678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1E0B1-2329-B247-AD97-4539CE29F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95100A-9A4B-691D-A65F-3DE761575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93781" y="6260282"/>
            <a:ext cx="1814598" cy="3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3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80B197F-91EA-91EF-9D95-8F2CD6C22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16734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EA0FF5-89E1-67B6-74AF-D33AB0933DAF}"/>
              </a:ext>
            </a:extLst>
          </p:cNvPr>
          <p:cNvSpPr/>
          <p:nvPr userDrawn="1"/>
        </p:nvSpPr>
        <p:spPr>
          <a:xfrm>
            <a:off x="1" y="-7084"/>
            <a:ext cx="12188858" cy="159328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DB1BABC-0DD7-4226-DC64-F04020D9AE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729" y="4568418"/>
            <a:ext cx="2487706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81050FD-8D48-2DF2-B4D5-27D0060A63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729" y="5251328"/>
            <a:ext cx="2487706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0D92933-A6A0-B6C6-CF7E-60364B332E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90472" y="4568418"/>
            <a:ext cx="2471057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1A60DD-DD0C-5702-537E-7A1109802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90472" y="5251328"/>
            <a:ext cx="2471057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44EC40E-993F-C9B2-9185-63185C9061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013" y="4568418"/>
            <a:ext cx="2474258" cy="60966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7B785C-8C5F-9E36-7FD4-8BE6AB85C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14013" y="5251328"/>
            <a:ext cx="2474258" cy="90538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B8DCB82-EBD9-FCE8-4D4E-3393FDE85F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3919" y="4568418"/>
            <a:ext cx="2487706" cy="60966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884A38E-EFC1-C1F0-77C0-3CB85B22CE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43919" y="5251328"/>
            <a:ext cx="2487706" cy="90537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20901CE-363F-3EE6-1031-0E7F317E3E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52643-495D-081F-2C27-A7EC4C89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8405BDA-77AD-F26E-5FDA-5150B08EB3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007EFB-D59B-3A97-058B-0B7CC97A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DBBCF970-48BD-A675-BB3B-0FD559D8C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1651F8-5E8F-C248-B737-6105AD8E1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D1239-0BE9-0616-91C5-1A44CFDF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1961180"/>
            <a:ext cx="2487706" cy="2491201"/>
          </a:xfrm>
          <a:prstGeom prst="rect">
            <a:avLst/>
          </a:prstGeom>
          <a:noFill/>
          <a:ln w="28575">
            <a:solidFill>
              <a:srgbClr val="135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D20C3275-D25D-3E91-1C6D-E04B54687D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14916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8AF0666A-1FBC-394B-01EE-F37710B70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3823" y="390548"/>
            <a:ext cx="525780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B54480-33D9-B130-87CF-169F9B239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93469-6328-453A-BBC4-7A10A70340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93781" y="6260282"/>
            <a:ext cx="1814598" cy="3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92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44"/>
            <a:ext cx="12192000" cy="21705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58489F-F03F-005D-CB51-E60074E54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682" y="768567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3DB10E-A558-B92C-929C-63713EC74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853184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26997DD-6270-4CB1-33A9-07869E2907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853184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BABECA-6165-B6FD-B1B1-E80CDAECCCB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853184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B7A596-36FE-2CA9-A578-16432CDD9B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853184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39ACDC2-46B8-BA4C-A180-A28D69053E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148CFAA-6AD6-2125-6A32-BA0D00659D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93045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385CC94-6887-5D5A-3103-5D6842B0BE4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DBE3BD3-4033-23D8-E734-DFE6D16014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91019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6331089-DEEE-ED51-5CA6-D9AA0137E2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27755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C97A03B-B6F5-C184-28DB-E3F7754B25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91019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D324BE8-8416-403D-5BBB-0ADD8C892D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297811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4DE13D58-A1ED-78B1-9EC0-152862BE35C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930455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AD9B7-F509-91CC-6CC8-F5F520F9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C7DB4-6E77-8FFF-5952-9560FE945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93781" y="6260282"/>
            <a:ext cx="1814598" cy="3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19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1F05D7B-4215-2230-F7E7-3F7B50B3EE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1299"/>
            <a:ext cx="12270559" cy="23848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5BC33E-A5BC-D39B-DABF-A0164E28E83B}"/>
              </a:ext>
            </a:extLst>
          </p:cNvPr>
          <p:cNvSpPr/>
          <p:nvPr userDrawn="1"/>
        </p:nvSpPr>
        <p:spPr>
          <a:xfrm>
            <a:off x="1" y="-7084"/>
            <a:ext cx="12188858" cy="2270608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0833" y="2715246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0874" y="2715246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7702" y="2715246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2715246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479251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40E971C-C5B0-3DEB-B0CC-2B701C9E9C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81472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0550661-4800-42B4-1487-C9BCB16A824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1472" y="477225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BC6A8CF-F726-38A2-1524-207D84FEEC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99968" y="413961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DDEB599-A5DB-0593-2426-A1EEAD4D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99968" y="477225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76A6744-A69A-C456-8794-2D8A0DC8B7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0720" y="4159873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kern="0" cap="all" spc="0" baseline="0">
                <a:solidFill>
                  <a:srgbClr val="13519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948043D-4578-D427-7783-F0AB6DAB77E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90720" y="479251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kern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3E02D1-B84E-F036-F417-BC79E993E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112" y="768992"/>
            <a:ext cx="4232636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7B2C3A-2C84-FC36-2DC4-DF03B9CA2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1FBC8A-4E95-E7CF-01A5-0E3CBDD92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93781" y="6260282"/>
            <a:ext cx="1814598" cy="3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7371C9-D1C0-A175-2860-1F1CE296B6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869B86-70BE-5E40-E05D-A1B16C878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30" y="6216642"/>
            <a:ext cx="1803912" cy="391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9F98FF-6299-0232-7195-FACE608999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8024" y="6149620"/>
            <a:ext cx="1814598" cy="6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8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2425-0C8C-615E-D989-DB1B5593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50FE-B0DF-F59F-C7B0-B7ECC680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746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Globe (on whit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17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7248FA-0849-4449-9DD2-64515558C737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362" y="6120328"/>
            <a:ext cx="1627667" cy="5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B Titl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D27939-20D9-416C-82D9-EFEE659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78455"/>
            <a:ext cx="11114002" cy="10972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2BF31E-CAC8-43C6-AD90-703624F35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419" y="1603719"/>
            <a:ext cx="11114003" cy="413590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 marL="54864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DFE1A5-9582-9E40-A03B-30302971D2DF}"/>
              </a:ext>
            </a:extLst>
          </p:cNvPr>
          <p:cNvCxnSpPr>
            <a:cxnSpLocks/>
          </p:cNvCxnSpPr>
          <p:nvPr userDrawn="1"/>
        </p:nvCxnSpPr>
        <p:spPr>
          <a:xfrm>
            <a:off x="-12360" y="641336"/>
            <a:ext cx="753958" cy="0"/>
          </a:xfrm>
          <a:prstGeom prst="line">
            <a:avLst/>
          </a:prstGeom>
          <a:ln w="57150">
            <a:solidFill>
              <a:srgbClr val="13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B56FC8E-620C-037D-37DE-520AD295D4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9936" y="6260282"/>
            <a:ext cx="1814598" cy="3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987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B 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B939467-3AB0-D88E-0E44-034599037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97" y="327174"/>
            <a:ext cx="21488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4921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B Half Title Te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A50691-973A-4FD1-8ED1-684CC54BC5EE}"/>
              </a:ext>
            </a:extLst>
          </p:cNvPr>
          <p:cNvCxnSpPr>
            <a:cxnSpLocks/>
          </p:cNvCxnSpPr>
          <p:nvPr userDrawn="1"/>
        </p:nvCxnSpPr>
        <p:spPr>
          <a:xfrm>
            <a:off x="-12360" y="1879290"/>
            <a:ext cx="753958" cy="0"/>
          </a:xfrm>
          <a:prstGeom prst="line">
            <a:avLst/>
          </a:prstGeom>
          <a:ln w="57150">
            <a:solidFill>
              <a:srgbClr val="E2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DD27939-20D9-416C-82D9-EFEE659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1616409"/>
            <a:ext cx="5396365" cy="1097280"/>
          </a:xfrm>
        </p:spPr>
        <p:txBody>
          <a:bodyPr anchor="t"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2BF31E-CAC8-43C6-AD90-703624F35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419" y="3016250"/>
            <a:ext cx="5395730" cy="3111500"/>
          </a:xfrm>
        </p:spPr>
        <p:txBody>
          <a:bodyPr>
            <a:normAutofit/>
          </a:bodyPr>
          <a:lstStyle>
            <a:lvl1pPr marL="274320" indent="-274320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§"/>
              <a:defRPr sz="1800">
                <a:latin typeface="+mn-lt"/>
              </a:defRPr>
            </a:lvl1pPr>
            <a:lvl2pPr marL="548640" indent="-269875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8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18EF4-C2D7-7136-5308-1FA2331F7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0" y="280331"/>
            <a:ext cx="21488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041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B Full Title Te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A50691-973A-4FD1-8ED1-684CC54BC5EE}"/>
              </a:ext>
            </a:extLst>
          </p:cNvPr>
          <p:cNvCxnSpPr>
            <a:cxnSpLocks/>
          </p:cNvCxnSpPr>
          <p:nvPr userDrawn="1"/>
        </p:nvCxnSpPr>
        <p:spPr>
          <a:xfrm>
            <a:off x="-12360" y="1879290"/>
            <a:ext cx="753958" cy="0"/>
          </a:xfrm>
          <a:prstGeom prst="line">
            <a:avLst/>
          </a:prstGeom>
          <a:ln w="57150">
            <a:solidFill>
              <a:srgbClr val="E2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DD27939-20D9-416C-82D9-EFEE659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1616409"/>
            <a:ext cx="10838066" cy="1097280"/>
          </a:xfrm>
        </p:spPr>
        <p:txBody>
          <a:bodyPr anchor="t"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2BF31E-CAC8-43C6-AD90-703624F35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419" y="3016250"/>
            <a:ext cx="10838066" cy="3111500"/>
          </a:xfrm>
        </p:spPr>
        <p:txBody>
          <a:bodyPr>
            <a:normAutofit/>
          </a:bodyPr>
          <a:lstStyle>
            <a:lvl1pPr marL="274320" indent="-274320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§"/>
              <a:defRPr sz="2400">
                <a:latin typeface="+mn-lt"/>
              </a:defRPr>
            </a:lvl1pPr>
            <a:lvl2pPr marL="548640" indent="-269875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2400"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5AE9A1-4E57-8D6C-6BB4-394BF1054A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0" y="280331"/>
            <a:ext cx="21488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885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FB Half Title Te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562EAE-B8C5-F24D-AA66-0DED78152221}"/>
              </a:ext>
            </a:extLst>
          </p:cNvPr>
          <p:cNvSpPr/>
          <p:nvPr userDrawn="1"/>
        </p:nvSpPr>
        <p:spPr>
          <a:xfrm>
            <a:off x="6781979" y="0"/>
            <a:ext cx="541002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A50691-973A-4FD1-8ED1-684CC54BC5EE}"/>
              </a:ext>
            </a:extLst>
          </p:cNvPr>
          <p:cNvCxnSpPr>
            <a:cxnSpLocks/>
          </p:cNvCxnSpPr>
          <p:nvPr userDrawn="1"/>
        </p:nvCxnSpPr>
        <p:spPr>
          <a:xfrm>
            <a:off x="-12360" y="1879290"/>
            <a:ext cx="753958" cy="0"/>
          </a:xfrm>
          <a:prstGeom prst="line">
            <a:avLst/>
          </a:prstGeom>
          <a:ln w="57150">
            <a:solidFill>
              <a:srgbClr val="E2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DD27939-20D9-416C-82D9-EFEE659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1616409"/>
            <a:ext cx="5396365" cy="109728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2BF31E-CAC8-43C6-AD90-703624F35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419" y="3016250"/>
            <a:ext cx="5395730" cy="3111500"/>
          </a:xfr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244AB3-A91D-2AA6-9D4E-4118B7A17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0" y="280331"/>
            <a:ext cx="21488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64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79">
          <p15:clr>
            <a:srgbClr val="FBAE40"/>
          </p15:clr>
        </p15:guide>
        <p15:guide id="2" pos="52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B Full Title Te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A50691-973A-4FD1-8ED1-684CC54BC5EE}"/>
              </a:ext>
            </a:extLst>
          </p:cNvPr>
          <p:cNvCxnSpPr>
            <a:cxnSpLocks/>
          </p:cNvCxnSpPr>
          <p:nvPr userDrawn="1"/>
        </p:nvCxnSpPr>
        <p:spPr>
          <a:xfrm>
            <a:off x="-12360" y="1879290"/>
            <a:ext cx="753958" cy="0"/>
          </a:xfrm>
          <a:prstGeom prst="line">
            <a:avLst/>
          </a:prstGeom>
          <a:ln w="57150">
            <a:solidFill>
              <a:srgbClr val="E2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DD27939-20D9-416C-82D9-EFEE659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1616409"/>
            <a:ext cx="10838066" cy="109728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2BF31E-CAC8-43C6-AD90-703624F35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419" y="3016250"/>
            <a:ext cx="10838066" cy="3111500"/>
          </a:xfrm>
        </p:spPr>
        <p:txBody>
          <a:bodyPr>
            <a:normAutofit/>
          </a:bodyPr>
          <a:lstStyle>
            <a:lvl1pPr marL="274320" indent="-274320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n-lt"/>
              </a:defRPr>
            </a:lvl1pPr>
            <a:lvl2pPr marL="548640" indent="-269875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ADC4CEF-2E8D-4FBF-3A28-C6B5DE1AC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97" y="327174"/>
            <a:ext cx="21488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7151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FB 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75D8BD-3252-7E83-137E-C0A7954ECA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0" y="280331"/>
            <a:ext cx="21488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52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4D90095-DF24-1925-4DC8-13E0098A77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5753DA3-BFE2-0643-05DD-DBE7916EF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7579E5-527C-5124-790C-022DEC2FA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668B3-BDF5-593D-A2F6-A031BCE9B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914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887E7D-B336-4EE3-E9CE-DC63E1604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00" y="280331"/>
            <a:ext cx="21488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17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D735D61-9DF2-D531-4572-BD8F357F23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26026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941F6DE-E3AD-791F-0B71-808A5D06B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6252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88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XXX</a:t>
            </a:r>
            <a:br>
              <a:rPr lang="en-US"/>
            </a:br>
            <a:r>
              <a:rPr lang="en-US" sz="4400" err="1"/>
              <a:t>xxx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D0F9C-C927-B044-89AE-3A5EC95CA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950BE-698F-EDFD-D111-8A922EB7B1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14BC-06F7-CA3E-778A-B39DB4BE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45187-9412-6558-B23B-3FF3BC999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2729" y="516490"/>
            <a:ext cx="7786541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32E24-DF8A-FFA9-DAF5-04563B02A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440" y="6248213"/>
            <a:ext cx="1629946" cy="327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0BCC7-866D-56C9-A8D8-A4DEF5D4F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644" y="6149619"/>
            <a:ext cx="1737916" cy="6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0A5A3B2-0F9D-55CF-FB50-031AD40F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9B2776-1766-A7EE-D55C-EC7BD0F9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32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720" r:id="rId3"/>
    <p:sldLayoutId id="2147483723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61918-9A31-CD10-9498-769200E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122C2-2E41-B74E-75D0-7EEFB06A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223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26" r:id="rId9"/>
    <p:sldLayoutId id="2147483703" r:id="rId10"/>
    <p:sldLayoutId id="2147483727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29" r:id="rId26"/>
    <p:sldLayoutId id="2147483730" r:id="rId27"/>
    <p:sldLayoutId id="2147483731" r:id="rId28"/>
    <p:sldLayoutId id="2147483732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61918-9A31-CD10-9498-769200E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122C2-2E41-B74E-75D0-7EEFB06AE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58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3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Tenorite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enorite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B9D1C-53DE-4B1D-A4A5-853ADA8C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258B-D045-490C-987E-D87817242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51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sz="1200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52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9" r:id="rId4"/>
    <p:sldLayoutId id="2147483740" r:id="rId5"/>
    <p:sldLayoutId id="2147483741" r:id="rId6"/>
    <p:sldLayoutId id="2147483742" r:id="rId7"/>
  </p:sldLayoutIdLst>
  <p:transition>
    <p:fade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munkahelyiterror.blog.hu/2017/11/29/a_vagyonori_rendeszi_szakma_szepsegei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5F2BA-6382-57DD-EC0A-6E408E9AC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3" t="698" r="2545" b="69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3B8866-9959-6BD3-1B3F-3AEA3580F133}"/>
              </a:ext>
            </a:extLst>
          </p:cNvPr>
          <p:cNvSpPr/>
          <p:nvPr/>
        </p:nvSpPr>
        <p:spPr>
          <a:xfrm>
            <a:off x="-1" y="-18441"/>
            <a:ext cx="12192000" cy="6858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1A7DF-2F85-D670-4032-09A7BE9A59EE}"/>
              </a:ext>
            </a:extLst>
          </p:cNvPr>
          <p:cNvSpPr/>
          <p:nvPr/>
        </p:nvSpPr>
        <p:spPr>
          <a:xfrm>
            <a:off x="0" y="-18441"/>
            <a:ext cx="12192000" cy="6858000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6FBF635-8093-C76C-E53F-981ED58705CC}"/>
              </a:ext>
            </a:extLst>
          </p:cNvPr>
          <p:cNvSpPr txBox="1">
            <a:spLocks/>
          </p:cNvSpPr>
          <p:nvPr/>
        </p:nvSpPr>
        <p:spPr>
          <a:xfrm>
            <a:off x="1598097" y="693422"/>
            <a:ext cx="9294828" cy="3360104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 cap="all" spc="100" baseline="0">
                <a:solidFill>
                  <a:schemeClr val="tx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</a:rPr>
              <a:t>School Safety &amp; </a:t>
            </a:r>
          </a:p>
          <a:p>
            <a:r>
              <a:rPr lang="en-US" sz="6600" dirty="0">
                <a:solidFill>
                  <a:schemeClr val="bg1"/>
                </a:solidFill>
              </a:rPr>
              <a:t>business Continuity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7AE6D-47BE-7DAE-DA05-44E4DE92C5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59" y="6320043"/>
            <a:ext cx="1458395" cy="293357"/>
          </a:xfrm>
          <a:prstGeom prst="rect">
            <a:avLst/>
          </a:prstGeom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E34E0E-3F60-CDF5-C387-16A1A378E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330" y="6301602"/>
            <a:ext cx="1595011" cy="3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Portable Cellular Wi-Fi Network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2E65D-9291-B753-FF88-0CA3D376A1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51174" y="1507311"/>
            <a:ext cx="4918898" cy="426393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135193"/>
                </a:solidFill>
              </a:rPr>
              <a:t>Premier’s 5g mobile network-in-a-box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8F8B-671A-9FB9-EED2-62B654E1F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Portable Command Center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50-150 (or more) Endpoints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Communication Continuity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IP68 Rated for Water &amp; Dust</a:t>
            </a:r>
          </a:p>
        </p:txBody>
      </p:sp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432B4680-8F0E-43E8-9A0F-2B139293F5F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97400" cy="6165850"/>
          </a:xfrm>
        </p:spPr>
      </p:pic>
      <p:pic>
        <p:nvPicPr>
          <p:cNvPr id="8" name="Picture 7" descr="A black case with a rectangular object&#10;&#10;Description automatically generated">
            <a:extLst>
              <a:ext uri="{FF2B5EF4-FFF2-40B4-BE49-F238E27FC236}">
                <a16:creationId xmlns:a16="http://schemas.microsoft.com/office/drawing/2014/main" id="{590C1E20-07E0-4FB1-D7D8-31C29BE08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182" y="2903205"/>
            <a:ext cx="3159961" cy="33488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10DA1D-4252-7173-670A-608B3379FA74}"/>
              </a:ext>
            </a:extLst>
          </p:cNvPr>
          <p:cNvSpPr/>
          <p:nvPr/>
        </p:nvSpPr>
        <p:spPr>
          <a:xfrm>
            <a:off x="10050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C5DB51-EF79-4EEC-EFEE-35BB56314A02}"/>
              </a:ext>
            </a:extLst>
          </p:cNvPr>
          <p:cNvSpPr txBox="1">
            <a:spLocks/>
          </p:cNvSpPr>
          <p:nvPr/>
        </p:nvSpPr>
        <p:spPr>
          <a:xfrm>
            <a:off x="5051174" y="1867100"/>
            <a:ext cx="4918898" cy="2435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Emergency Response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Business Continuity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Field Trips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0BF2D8-F274-4FAC-BCE0-F37B975D78A3}"/>
              </a:ext>
            </a:extLst>
          </p:cNvPr>
          <p:cNvSpPr/>
          <p:nvPr/>
        </p:nvSpPr>
        <p:spPr>
          <a:xfrm>
            <a:off x="0" y="0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4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3F00-19EB-71D3-20BA-FB3979F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Voice &amp; Data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264" y="1772304"/>
            <a:ext cx="6882994" cy="118119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/>
              <a:t>UCaaS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Desk Phones &amp; Cell Phones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Laptops &amp; Tablets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ADDA8-8D3C-D03A-62BF-DB927829AD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7264" y="1345911"/>
            <a:ext cx="6882994" cy="426393"/>
          </a:xfrm>
        </p:spPr>
        <p:txBody>
          <a:bodyPr>
            <a:normAutofit fontScale="92500"/>
          </a:bodyPr>
          <a:lstStyle/>
          <a:p>
            <a:r>
              <a:rPr lang="en-US" sz="2000"/>
              <a:t>Desk Phones – Smart Phones – Basic Phones &amp; Radios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AEFBA9-A924-7DAD-9E00-5AFF53B23689}"/>
              </a:ext>
            </a:extLst>
          </p:cNvPr>
          <p:cNvSpPr txBox="1">
            <a:spLocks/>
          </p:cNvSpPr>
          <p:nvPr/>
        </p:nvSpPr>
        <p:spPr>
          <a:xfrm>
            <a:off x="4947264" y="3410190"/>
            <a:ext cx="6882994" cy="1449957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District Administrators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School Resource Officers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Principals/Assistant Principals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School Nurse &amp; Counselors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Teachers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Facilities - Technology – Warehouse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Food &amp; Nutrition – Landscaping</a:t>
            </a:r>
            <a:br>
              <a:rPr lang="en-US" dirty="0"/>
            </a:br>
            <a:r>
              <a:rPr lang="en-US" dirty="0"/>
              <a:t>Transportation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F0CDE84-D774-CA79-4287-758A834035B0}"/>
              </a:ext>
            </a:extLst>
          </p:cNvPr>
          <p:cNvSpPr txBox="1">
            <a:spLocks/>
          </p:cNvSpPr>
          <p:nvPr/>
        </p:nvSpPr>
        <p:spPr>
          <a:xfrm>
            <a:off x="4947264" y="3014890"/>
            <a:ext cx="6882994" cy="426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kern="0" cap="all" spc="0" baseline="0">
                <a:solidFill>
                  <a:srgbClr val="EA0A8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35193"/>
                </a:solidFill>
              </a:rPr>
              <a:t>Right Devices For The Right Person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E01ED-1F82-F755-2F4E-9A9ED0BA44BF}"/>
              </a:ext>
            </a:extLst>
          </p:cNvPr>
          <p:cNvSpPr txBox="1"/>
          <p:nvPr/>
        </p:nvSpPr>
        <p:spPr>
          <a:xfrm>
            <a:off x="5003800" y="4714117"/>
            <a:ext cx="661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500" spc="20" dirty="0">
                <a:latin typeface="Fave Script Bold Pro" panose="020F0502020204030204" pitchFamily="2" charset="0"/>
              </a:rPr>
              <a:t>We can help you create a truly </a:t>
            </a:r>
            <a:r>
              <a:rPr lang="en-US" sz="3200" kern="500" spc="20" dirty="0">
                <a:solidFill>
                  <a:srgbClr val="135193"/>
                </a:solidFill>
                <a:latin typeface="Fave Script Bold Pro" panose="020F0502020204030204" pitchFamily="2" charset="0"/>
              </a:rPr>
              <a:t>Unified Communication Plan</a:t>
            </a:r>
            <a:r>
              <a:rPr lang="en-US" sz="3200" kern="500" spc="20" dirty="0">
                <a:solidFill>
                  <a:srgbClr val="3A3A3A"/>
                </a:solidFill>
                <a:latin typeface="Fave Script Bold Pro" panose="020F0502020204030204" pitchFamily="2" charset="0"/>
              </a:rPr>
              <a:t>!</a:t>
            </a:r>
          </a:p>
        </p:txBody>
      </p:sp>
      <p:pic>
        <p:nvPicPr>
          <p:cNvPr id="13" name="Picture 12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D2E3C1D6-DD9E-0217-78F7-923123931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78177" y="193316"/>
            <a:ext cx="1851019" cy="185101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erson in safety vest holding a walkie talkie&#10;&#10;Description automatically generated">
            <a:extLst>
              <a:ext uri="{FF2B5EF4-FFF2-40B4-BE49-F238E27FC236}">
                <a16:creationId xmlns:a16="http://schemas.microsoft.com/office/drawing/2014/main" id="{32329FF2-CAC0-1CFA-2096-D5ECC4BCF6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77" y="4150258"/>
            <a:ext cx="1851017" cy="18510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erson holding a phone&#10;&#10;Description automatically generated">
            <a:extLst>
              <a:ext uri="{FF2B5EF4-FFF2-40B4-BE49-F238E27FC236}">
                <a16:creationId xmlns:a16="http://schemas.microsoft.com/office/drawing/2014/main" id="{67F37121-CE0C-2408-4EC3-D063EF719B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83" y="3249538"/>
            <a:ext cx="1851017" cy="18510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person holding a tablet and a pen&#10;&#10;Description automatically generated">
            <a:extLst>
              <a:ext uri="{FF2B5EF4-FFF2-40B4-BE49-F238E27FC236}">
                <a16:creationId xmlns:a16="http://schemas.microsoft.com/office/drawing/2014/main" id="{7C850909-AB84-7767-95C0-1BC2B41FC5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177" y="2171788"/>
            <a:ext cx="1851017" cy="18510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erson in a mechanic uniform holding a phone&#10;&#10;Description automatically generated">
            <a:extLst>
              <a:ext uri="{FF2B5EF4-FFF2-40B4-BE49-F238E27FC236}">
                <a16:creationId xmlns:a16="http://schemas.microsoft.com/office/drawing/2014/main" id="{16FFDB78-F72B-0FF1-351E-A46D6F33AF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484" y="1246564"/>
            <a:ext cx="1851017" cy="185101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BEE923-73E8-7385-10AD-76AEFFCED084}"/>
              </a:ext>
            </a:extLst>
          </p:cNvPr>
          <p:cNvGrpSpPr/>
          <p:nvPr/>
        </p:nvGrpSpPr>
        <p:grpSpPr>
          <a:xfrm>
            <a:off x="5758287" y="5298029"/>
            <a:ext cx="5260948" cy="1407495"/>
            <a:chOff x="5645864" y="5209421"/>
            <a:chExt cx="5592149" cy="1496103"/>
          </a:xfrm>
        </p:grpSpPr>
        <p:pic>
          <p:nvPicPr>
            <p:cNvPr id="21" name="Picture 20" descr="A black walkie talkie&#10;&#10;Description automatically generated">
              <a:extLst>
                <a:ext uri="{FF2B5EF4-FFF2-40B4-BE49-F238E27FC236}">
                  <a16:creationId xmlns:a16="http://schemas.microsoft.com/office/drawing/2014/main" id="{280772AD-C8BD-A685-F949-F7B2DECA1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0525" y="5209421"/>
              <a:ext cx="1449957" cy="14499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BC043C-044F-33F5-42BE-F2471E979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5864" y="5403906"/>
              <a:ext cx="1301618" cy="1301618"/>
            </a:xfrm>
            <a:prstGeom prst="rect">
              <a:avLst/>
            </a:prstGeom>
          </p:spPr>
        </p:pic>
        <p:pic>
          <p:nvPicPr>
            <p:cNvPr id="19" name="Picture 18" descr="A black cell phone with a multicolored design&#10;&#10;Description automatically generated">
              <a:extLst>
                <a:ext uri="{FF2B5EF4-FFF2-40B4-BE49-F238E27FC236}">
                  <a16:creationId xmlns:a16="http://schemas.microsoft.com/office/drawing/2014/main" id="{831DB36A-B695-50B9-552C-240140CE8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6252">
              <a:off x="10388191" y="5440819"/>
              <a:ext cx="849822" cy="108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00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FFCD38-CA48-2A5F-6496-5CC7439D05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342" y="1587422"/>
            <a:ext cx="7967316" cy="431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F9FE34C-F429-54DB-4D04-D021D0D22438}"/>
              </a:ext>
            </a:extLst>
          </p:cNvPr>
          <p:cNvSpPr/>
          <p:nvPr/>
        </p:nvSpPr>
        <p:spPr>
          <a:xfrm>
            <a:off x="6486014" y="2131023"/>
            <a:ext cx="1553497" cy="1553497"/>
          </a:xfrm>
          <a:prstGeom prst="ellipse">
            <a:avLst/>
          </a:prstGeom>
          <a:noFill/>
          <a:ln w="57150">
            <a:solidFill>
              <a:srgbClr val="EA0A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BDABD9-7DB2-1685-7F74-576ED768B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342" y="1587422"/>
            <a:ext cx="7967314" cy="431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itle 4">
            <a:extLst>
              <a:ext uri="{FF2B5EF4-FFF2-40B4-BE49-F238E27FC236}">
                <a16:creationId xmlns:a16="http://schemas.microsoft.com/office/drawing/2014/main" id="{C6A400B0-6423-EDC8-B61C-E0433E477845}"/>
              </a:ext>
            </a:extLst>
          </p:cNvPr>
          <p:cNvSpPr txBox="1">
            <a:spLocks/>
          </p:cNvSpPr>
          <p:nvPr/>
        </p:nvSpPr>
        <p:spPr>
          <a:xfrm>
            <a:off x="884903" y="545034"/>
            <a:ext cx="10491020" cy="81885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ln>
                  <a:noFill/>
                </a:ln>
                <a:solidFill>
                  <a:schemeClr val="bg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Premier WIRELeSS’ CPR</a:t>
            </a:r>
            <a:r>
              <a:rPr lang="en-US" baseline="30000"/>
              <a:t>3</a:t>
            </a:r>
            <a:r>
              <a:rPr lang="en-US"/>
              <a:t> Solution for Administration &amp; Staff</a:t>
            </a:r>
            <a:br>
              <a:rPr lang="en-US"/>
            </a:br>
            <a:r>
              <a:rPr lang="en-US"/>
              <a:t>Connecting People To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F3011D-0DED-E42A-4BA7-6137AB884C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538" y="1587422"/>
            <a:ext cx="7967320" cy="431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3C30FF-551F-D932-B0E2-3B7B8D2F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540" y="1587422"/>
            <a:ext cx="7967318" cy="431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988317C-CB5F-7973-C160-8CEB39E56D59}"/>
              </a:ext>
            </a:extLst>
          </p:cNvPr>
          <p:cNvGrpSpPr/>
          <p:nvPr/>
        </p:nvGrpSpPr>
        <p:grpSpPr>
          <a:xfrm>
            <a:off x="1632155" y="1414181"/>
            <a:ext cx="10516795" cy="4724889"/>
            <a:chOff x="1632155" y="1414181"/>
            <a:chExt cx="10516795" cy="472488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D65E52-FF23-F99B-CD67-3322BD6E4FA2}"/>
                </a:ext>
              </a:extLst>
            </p:cNvPr>
            <p:cNvSpPr/>
            <p:nvPr/>
          </p:nvSpPr>
          <p:spPr>
            <a:xfrm>
              <a:off x="1632155" y="1976284"/>
              <a:ext cx="1710813" cy="1710813"/>
            </a:xfrm>
            <a:prstGeom prst="ellipse">
              <a:avLst/>
            </a:prstGeom>
            <a:noFill/>
            <a:ln w="57150">
              <a:solidFill>
                <a:srgbClr val="1351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35193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0783E8-423E-5DF9-69A5-0FCAC9103794}"/>
                </a:ext>
              </a:extLst>
            </p:cNvPr>
            <p:cNvCxnSpPr>
              <a:cxnSpLocks/>
            </p:cNvCxnSpPr>
            <p:nvPr/>
          </p:nvCxnSpPr>
          <p:spPr>
            <a:xfrm>
              <a:off x="3342968" y="2703871"/>
              <a:ext cx="5810864" cy="725129"/>
            </a:xfrm>
            <a:prstGeom prst="straightConnector1">
              <a:avLst/>
            </a:prstGeom>
            <a:ln w="57150">
              <a:solidFill>
                <a:srgbClr val="13519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Graphic 22" descr="Folder outline">
              <a:extLst>
                <a:ext uri="{FF2B5EF4-FFF2-40B4-BE49-F238E27FC236}">
                  <a16:creationId xmlns:a16="http://schemas.microsoft.com/office/drawing/2014/main" id="{C70EEDC0-A909-0FC3-14F3-D1BFF309D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17858" y="1414181"/>
              <a:ext cx="3231092" cy="47248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34C21A-B6FF-462E-AA16-63D3058B3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9656" y="2620296"/>
              <a:ext cx="397015" cy="40312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0B7BFD-2C71-CD5C-E146-66F943DA741E}"/>
                </a:ext>
              </a:extLst>
            </p:cNvPr>
            <p:cNvSpPr txBox="1"/>
            <p:nvPr/>
          </p:nvSpPr>
          <p:spPr>
            <a:xfrm>
              <a:off x="9315282" y="3221131"/>
              <a:ext cx="2466188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Department Resources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Facilities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Landscaping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Food &amp; Nutrition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Technology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Work Orders</a:t>
              </a:r>
            </a:p>
            <a:p>
              <a:endParaRPr lang="en-US" dirty="0"/>
            </a:p>
          </p:txBody>
        </p:sp>
      </p:grpSp>
      <p:sp>
        <p:nvSpPr>
          <p:cNvPr id="20" name="Title 4">
            <a:extLst>
              <a:ext uri="{FF2B5EF4-FFF2-40B4-BE49-F238E27FC236}">
                <a16:creationId xmlns:a16="http://schemas.microsoft.com/office/drawing/2014/main" id="{1D77F1F5-4ABA-6AA5-6331-8A2D1B83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3" y="545034"/>
            <a:ext cx="10491020" cy="818855"/>
          </a:xfrm>
        </p:spPr>
        <p:txBody>
          <a:bodyPr>
            <a:normAutofit/>
          </a:bodyPr>
          <a:lstStyle/>
          <a:p>
            <a:r>
              <a:rPr lang="en-US" dirty="0"/>
              <a:t>Premier </a:t>
            </a:r>
            <a:r>
              <a:rPr lang="en-US" dirty="0" err="1"/>
              <a:t>WIRELeSS</a:t>
            </a:r>
            <a:r>
              <a:rPr lang="en-US" dirty="0"/>
              <a:t>’ CPR</a:t>
            </a:r>
            <a:r>
              <a:rPr lang="en-US" baseline="30000" dirty="0"/>
              <a:t>3</a:t>
            </a:r>
            <a:r>
              <a:rPr lang="en-US" dirty="0"/>
              <a:t> Solution for Administration &amp; Staff</a:t>
            </a:r>
            <a:br>
              <a:rPr lang="en-US" dirty="0"/>
            </a:br>
            <a:r>
              <a:rPr lang="en-US" dirty="0"/>
              <a:t>Connecting People To Resources</a:t>
            </a:r>
          </a:p>
        </p:txBody>
      </p:sp>
    </p:spTree>
    <p:extLst>
      <p:ext uri="{BB962C8B-B14F-4D97-AF65-F5344CB8AC3E}">
        <p14:creationId xmlns:p14="http://schemas.microsoft.com/office/powerpoint/2010/main" val="19365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F3B2B687-39AA-6AF5-A7E0-1F9035642A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5450" y="3108050"/>
            <a:ext cx="866771" cy="8670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F267567-1403-E8E0-D634-74FE9DF75B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5450" y="4460486"/>
            <a:ext cx="866771" cy="86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30205-D62C-C311-12FC-F87F975E03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4506" y="96172"/>
            <a:ext cx="4619336" cy="2502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F75D590-390F-E652-B6EA-7F570A561A27}"/>
              </a:ext>
            </a:extLst>
          </p:cNvPr>
          <p:cNvSpPr/>
          <p:nvPr/>
        </p:nvSpPr>
        <p:spPr>
          <a:xfrm>
            <a:off x="9338474" y="334132"/>
            <a:ext cx="791399" cy="791399"/>
          </a:xfrm>
          <a:prstGeom prst="ellipse">
            <a:avLst/>
          </a:prstGeom>
          <a:noFill/>
          <a:ln w="57150">
            <a:solidFill>
              <a:srgbClr val="135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9ADECA-4446-A8A5-7240-7BFB0B806620}"/>
              </a:ext>
            </a:extLst>
          </p:cNvPr>
          <p:cNvSpPr txBox="1">
            <a:spLocks/>
          </p:cNvSpPr>
          <p:nvPr/>
        </p:nvSpPr>
        <p:spPr>
          <a:xfrm>
            <a:off x="7297181" y="4432342"/>
            <a:ext cx="411480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eleNeo Office"/>
              </a:rPr>
              <a:t>Allows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 supervisors to centrally manage contacts, Talk groups, and settings with the Corporate Administration Tool (CAT)</a:t>
            </a:r>
            <a:endParaRPr kumimoji="0" lang="en-US" sz="1800" b="0" i="0" u="none" strike="sng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CA25766-5C0F-A38A-A99F-6A6253C34367}"/>
              </a:ext>
            </a:extLst>
          </p:cNvPr>
          <p:cNvSpPr txBox="1">
            <a:spLocks/>
          </p:cNvSpPr>
          <p:nvPr/>
        </p:nvSpPr>
        <p:spPr>
          <a:xfrm>
            <a:off x="1757770" y="4432342"/>
            <a:ext cx="4114800" cy="12003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Interoperability provides the ability to communicate with other Land Mobile Radio (LMR) devices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0FCDECB-2F01-A7C7-3240-ACA9597A076B}"/>
              </a:ext>
            </a:extLst>
          </p:cNvPr>
          <p:cNvSpPr txBox="1">
            <a:spLocks/>
          </p:cNvSpPr>
          <p:nvPr/>
        </p:nvSpPr>
        <p:spPr>
          <a:xfrm>
            <a:off x="1757770" y="3072997"/>
            <a:ext cx="398666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TeleNeo Office"/>
              </a:rPr>
              <a:t>Easily communicate with other cellular-based 2-way radio users without the need for 2 devices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77408CF-88F7-0127-5994-93BDFDE079F5}"/>
              </a:ext>
            </a:extLst>
          </p:cNvPr>
          <p:cNvSpPr txBox="1">
            <a:spLocks/>
          </p:cNvSpPr>
          <p:nvPr/>
        </p:nvSpPr>
        <p:spPr>
          <a:xfrm>
            <a:off x="7297181" y="3211497"/>
            <a:ext cx="411480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784" indent="-2857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E20074"/>
              </a:buClr>
              <a:buFont typeface="Wingdings" pitchFamily="2" charset="2"/>
              <a:buChar char="§"/>
              <a:defRPr lang="en-US" sz="18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E2007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Provides location sharing and tracking capabilities for precise coordination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F73D784-4DEC-0B5D-4F78-D981F1C5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67" y="729832"/>
            <a:ext cx="6055414" cy="818298"/>
          </a:xfrm>
        </p:spPr>
        <p:txBody>
          <a:bodyPr>
            <a:normAutofit/>
          </a:bodyPr>
          <a:lstStyle/>
          <a:p>
            <a:r>
              <a:rPr lang="en-US" b="1" dirty="0"/>
              <a:t>Cellular Based 2-Way Radio</a:t>
            </a: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1E93A61-E639-55FF-2C19-4052014F44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19566" y="3108050"/>
            <a:ext cx="866771" cy="8670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BABDBA8-59B8-5201-B4B1-C43776BA5D0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19566" y="4460486"/>
            <a:ext cx="866771" cy="8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C97B4-D9B3-2E2D-109D-F7E80E81E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1B5887-CC34-B246-0C3A-9E28626ABD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342" y="1587422"/>
            <a:ext cx="7967316" cy="431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A778564-0A53-CFD6-163A-9CCD77D52A4B}"/>
              </a:ext>
            </a:extLst>
          </p:cNvPr>
          <p:cNvSpPr/>
          <p:nvPr/>
        </p:nvSpPr>
        <p:spPr>
          <a:xfrm>
            <a:off x="6486014" y="2131023"/>
            <a:ext cx="1553497" cy="1553497"/>
          </a:xfrm>
          <a:prstGeom prst="ellipse">
            <a:avLst/>
          </a:prstGeom>
          <a:noFill/>
          <a:ln w="57150">
            <a:solidFill>
              <a:srgbClr val="EA0A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03DA19-DBBC-ADA7-B26C-A2233D6936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342" y="1587422"/>
            <a:ext cx="7967314" cy="431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A688A2C-149F-BE05-3EF6-C589D2E4D531}"/>
              </a:ext>
            </a:extLst>
          </p:cNvPr>
          <p:cNvSpPr/>
          <p:nvPr/>
        </p:nvSpPr>
        <p:spPr>
          <a:xfrm>
            <a:off x="7654413" y="2093314"/>
            <a:ext cx="1553497" cy="1553497"/>
          </a:xfrm>
          <a:prstGeom prst="ellipse">
            <a:avLst/>
          </a:prstGeom>
          <a:noFill/>
          <a:ln w="57150">
            <a:solidFill>
              <a:srgbClr val="135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198129EC-E880-815F-EAB3-7ABBABBDB2AE}"/>
              </a:ext>
            </a:extLst>
          </p:cNvPr>
          <p:cNvSpPr txBox="1">
            <a:spLocks/>
          </p:cNvSpPr>
          <p:nvPr/>
        </p:nvSpPr>
        <p:spPr>
          <a:xfrm>
            <a:off x="884903" y="608771"/>
            <a:ext cx="10491020" cy="64069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spc="100" baseline="0">
                <a:ln>
                  <a:noFill/>
                </a:ln>
                <a:solidFill>
                  <a:schemeClr val="bg1"/>
                </a:solidFill>
                <a:latin typeface="Tenorite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Purpose Driven &amp; Poised for emergency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city&#10;&#10;Description automatically generated">
            <a:extLst>
              <a:ext uri="{FF2B5EF4-FFF2-40B4-BE49-F238E27FC236}">
                <a16:creationId xmlns:a16="http://schemas.microsoft.com/office/drawing/2014/main" id="{18FF0132-8C53-C75A-C0E5-A21E155F3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33477" cy="683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1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7BEA40-041F-C6AA-E337-B99E5690A39C}"/>
              </a:ext>
            </a:extLst>
          </p:cNvPr>
          <p:cNvGrpSpPr/>
          <p:nvPr/>
        </p:nvGrpSpPr>
        <p:grpSpPr>
          <a:xfrm>
            <a:off x="8195142" y="3235448"/>
            <a:ext cx="3657601" cy="2797500"/>
            <a:chOff x="8195142" y="2237687"/>
            <a:chExt cx="3657601" cy="2797500"/>
          </a:xfrm>
        </p:grpSpPr>
        <p:pic>
          <p:nvPicPr>
            <p:cNvPr id="13" name="Picture 2" descr="Digital Safety Technologies for Safe Learning Environments">
              <a:extLst>
                <a:ext uri="{FF2B5EF4-FFF2-40B4-BE49-F238E27FC236}">
                  <a16:creationId xmlns:a16="http://schemas.microsoft.com/office/drawing/2014/main" id="{DC89440C-F298-4355-696A-D01545EA7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142" y="2725143"/>
              <a:ext cx="3657601" cy="2310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1BBEE6-E695-C750-B378-F101970D4698}"/>
                </a:ext>
              </a:extLst>
            </p:cNvPr>
            <p:cNvSpPr txBox="1"/>
            <p:nvPr/>
          </p:nvSpPr>
          <p:spPr>
            <a:xfrm>
              <a:off x="8195142" y="2237687"/>
              <a:ext cx="3657600" cy="685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venir Next" panose="020B0503020202020204" pitchFamily="34" charset="0"/>
                  <a:cs typeface="Diwan Kufi" pitchFamily="2" charset="-78"/>
                </a:rPr>
                <a:t>INTEGRATE YOUR FACILITY MAPS FOR INDOOR LOCATION TRACKING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6478B6-1D26-F258-8C99-D75A623806EA}"/>
              </a:ext>
            </a:extLst>
          </p:cNvPr>
          <p:cNvSpPr txBox="1"/>
          <p:nvPr/>
        </p:nvSpPr>
        <p:spPr>
          <a:xfrm>
            <a:off x="8195142" y="1311193"/>
            <a:ext cx="36576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venir Next" panose="020B0503020202020204" pitchFamily="34" charset="0"/>
                <a:cs typeface="Diwan Kufi" pitchFamily="2" charset="-78"/>
              </a:rPr>
              <a:t>DIGITIZE YOUR EMERGENCY RESPONSE PLANS</a:t>
            </a:r>
          </a:p>
        </p:txBody>
      </p:sp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82717A08-93E6-E13B-D202-609CD8E0C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218"/>
          <a:stretch/>
        </p:blipFill>
        <p:spPr>
          <a:xfrm>
            <a:off x="385553" y="1049935"/>
            <a:ext cx="4318422" cy="3163846"/>
          </a:xfrm>
          <a:prstGeom prst="rect">
            <a:avLst/>
          </a:prstGeom>
        </p:spPr>
      </p:pic>
      <p:sp>
        <p:nvSpPr>
          <p:cNvPr id="63" name="Title 62">
            <a:extLst>
              <a:ext uri="{FF2B5EF4-FFF2-40B4-BE49-F238E27FC236}">
                <a16:creationId xmlns:a16="http://schemas.microsoft.com/office/drawing/2014/main" id="{45D5107E-8959-6C1A-89F0-19A95CD6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CrisiSGo</a:t>
            </a:r>
            <a:r>
              <a:rPr lang="en-US" b="1" dirty="0"/>
              <a:t>: </a:t>
            </a:r>
            <a:r>
              <a:rPr lang="en-US" dirty="0"/>
              <a:t>Prepare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0F582-9D48-68D1-DD44-AD5039EA7A51}"/>
              </a:ext>
            </a:extLst>
          </p:cNvPr>
          <p:cNvSpPr txBox="1"/>
          <p:nvPr/>
        </p:nvSpPr>
        <p:spPr>
          <a:xfrm>
            <a:off x="8195142" y="2273320"/>
            <a:ext cx="36576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venir Next" panose="020B0503020202020204" pitchFamily="34" charset="0"/>
                <a:cs typeface="Diwan Kufi" pitchFamily="2" charset="-78"/>
              </a:rPr>
              <a:t>ROLE-BASED INCIDENT MANAGEMENT</a:t>
            </a:r>
          </a:p>
        </p:txBody>
      </p: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91C1C975-0591-940B-B66B-F440A54A3D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34"/>
          <a:stretch/>
        </p:blipFill>
        <p:spPr>
          <a:xfrm>
            <a:off x="3507586" y="3466708"/>
            <a:ext cx="3657601" cy="2702756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8B290653-2706-D9BE-1B4C-6B63B0B38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8547" y="1196893"/>
            <a:ext cx="914400" cy="914400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8CA1A7A7-D3C8-900F-2DEE-ACE79852D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8547" y="2159020"/>
            <a:ext cx="914400" cy="914400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2036A615-2432-57A5-D393-8C7916CFF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8547" y="31211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9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2F2B8EC-92AE-AE41-88CD-245927D37DA1}"/>
              </a:ext>
            </a:extLst>
          </p:cNvPr>
          <p:cNvSpPr/>
          <p:nvPr/>
        </p:nvSpPr>
        <p:spPr>
          <a:xfrm>
            <a:off x="4561265" y="4966570"/>
            <a:ext cx="221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Medium" panose="02000503020000020003" pitchFamily="2" charset="0"/>
                <a:ea typeface="ヒラギノ明朝 ProN W3" charset="0"/>
                <a:cs typeface="Helvetica Neue Light"/>
                <a:sym typeface="Baskerville" charset="0"/>
              </a:rPr>
              <a:t>INCIDENT RESOLUTION</a:t>
            </a:r>
            <a:endParaRPr lang="en-US" b="1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venir Medium" panose="02000503020000020003" pitchFamily="2" charset="0"/>
              <a:ea typeface="ヒラギノ明朝 ProN W3" charset="0"/>
              <a:cs typeface="Helvetica Neue Light"/>
              <a:sym typeface="Baskerville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553C3E-1B2A-B549-8383-BC2065AA8E4F}"/>
              </a:ext>
            </a:extLst>
          </p:cNvPr>
          <p:cNvSpPr/>
          <p:nvPr/>
        </p:nvSpPr>
        <p:spPr>
          <a:xfrm>
            <a:off x="9069781" y="3456051"/>
            <a:ext cx="221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Medium" panose="02000503020000020003" pitchFamily="2" charset="0"/>
                <a:ea typeface="ヒラギノ明朝 ProN W3" charset="0"/>
                <a:cs typeface="Helvetica Neue Light"/>
                <a:sym typeface="Baskerville" charset="0"/>
              </a:rPr>
              <a:t>RECOVERY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ED13C61-94DA-FD46-D8BE-150A36AF25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483" y="1835244"/>
            <a:ext cx="2951568" cy="1669765"/>
          </a:xfrm>
          <a:prstGeom prst="rect">
            <a:avLst/>
          </a:prstGeom>
        </p:spPr>
      </p:pic>
      <p:pic>
        <p:nvPicPr>
          <p:cNvPr id="50" name="Picture 49" descr="A map of a building with a danger area&#10;&#10;Description automatically generated">
            <a:extLst>
              <a:ext uri="{FF2B5EF4-FFF2-40B4-BE49-F238E27FC236}">
                <a16:creationId xmlns:a16="http://schemas.microsoft.com/office/drawing/2014/main" id="{60560E7C-1681-A8B7-7C24-F388FEF4EF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535" y="1396931"/>
            <a:ext cx="2361807" cy="124651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F76F4565-D624-C48B-1829-E610E07EB903}"/>
              </a:ext>
            </a:extLst>
          </p:cNvPr>
          <p:cNvSpPr/>
          <p:nvPr/>
        </p:nvSpPr>
        <p:spPr>
          <a:xfrm>
            <a:off x="385553" y="1059380"/>
            <a:ext cx="6471825" cy="5099452"/>
          </a:xfrm>
          <a:prstGeom prst="rect">
            <a:avLst/>
          </a:prstGeom>
          <a:solidFill>
            <a:schemeClr val="bg1">
              <a:lumMod val="85000"/>
              <a:alpha val="65768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0">
            <a:schemeClr val="dk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Tx/>
              <a:buFont typeface="ATT Aleck Sans" panose="020B0604020202020204" pitchFamily="34" charset="0"/>
              <a:buNone/>
              <a:tabLst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TT Aleck Sans" panose="020B05030202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F48CC6-0F17-D2C1-2E55-67DF65D28D6C}"/>
              </a:ext>
            </a:extLst>
          </p:cNvPr>
          <p:cNvSpPr/>
          <p:nvPr/>
        </p:nvSpPr>
        <p:spPr>
          <a:xfrm>
            <a:off x="2246649" y="2355256"/>
            <a:ext cx="4610728" cy="243407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0">
            <a:schemeClr val="dk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SzTx/>
              <a:buFont typeface="ATT Aleck Sans" panose="020B0604020202020204" pitchFamily="34" charset="0"/>
              <a:buNone/>
              <a:tabLst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TT Aleck Sans" panose="020B0503020203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6713F81-CC23-FF49-AE5D-9F259AD1E995}"/>
              </a:ext>
            </a:extLst>
          </p:cNvPr>
          <p:cNvSpPr/>
          <p:nvPr/>
        </p:nvSpPr>
        <p:spPr>
          <a:xfrm>
            <a:off x="1436486" y="5136218"/>
            <a:ext cx="2092318" cy="83257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B7DB879-20C5-EC42-8B29-03024A1D161E}"/>
              </a:ext>
            </a:extLst>
          </p:cNvPr>
          <p:cNvSpPr/>
          <p:nvPr/>
        </p:nvSpPr>
        <p:spPr>
          <a:xfrm>
            <a:off x="1436486" y="1425862"/>
            <a:ext cx="2093033" cy="83257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3C4FD4D-9507-144C-B5EB-93E9386E42E9}"/>
              </a:ext>
            </a:extLst>
          </p:cNvPr>
          <p:cNvSpPr/>
          <p:nvPr/>
        </p:nvSpPr>
        <p:spPr>
          <a:xfrm>
            <a:off x="1436486" y="3113853"/>
            <a:ext cx="1597136" cy="99522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57016-B770-2544-B4DB-1C15FF25B4B5}"/>
              </a:ext>
            </a:extLst>
          </p:cNvPr>
          <p:cNvSpPr/>
          <p:nvPr/>
        </p:nvSpPr>
        <p:spPr>
          <a:xfrm>
            <a:off x="1436486" y="3344796"/>
            <a:ext cx="1824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Medium" panose="02000503020000020003" pitchFamily="2" charset="0"/>
                <a:ea typeface="ヒラギノ明朝 ProN W3" charset="0"/>
                <a:cs typeface="Helvetica Neue Light"/>
                <a:sym typeface="Baskerville" charset="0"/>
              </a:rPr>
              <a:t>CRISISGO ACTIVATION</a:t>
            </a:r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3044142C-A51A-D148-879A-2AAF33338BBF}"/>
              </a:ext>
            </a:extLst>
          </p:cNvPr>
          <p:cNvSpPr/>
          <p:nvPr/>
        </p:nvSpPr>
        <p:spPr>
          <a:xfrm rot="5400000" flipH="1">
            <a:off x="1941007" y="4254260"/>
            <a:ext cx="597673" cy="303410"/>
          </a:xfrm>
          <a:prstGeom prst="leftArrow">
            <a:avLst>
              <a:gd name="adj1" fmla="val 0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1DAB1626-0518-3E40-A4C0-7CB4783216B8}"/>
              </a:ext>
            </a:extLst>
          </p:cNvPr>
          <p:cNvSpPr/>
          <p:nvPr/>
        </p:nvSpPr>
        <p:spPr>
          <a:xfrm flipH="1">
            <a:off x="627556" y="3458787"/>
            <a:ext cx="748846" cy="303410"/>
          </a:xfrm>
          <a:prstGeom prst="leftArrow">
            <a:avLst>
              <a:gd name="adj1" fmla="val 0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" name="Picture 4" descr="Related image">
            <a:extLst>
              <a:ext uri="{FF2B5EF4-FFF2-40B4-BE49-F238E27FC236}">
                <a16:creationId xmlns:a16="http://schemas.microsoft.com/office/drawing/2014/main" id="{3E835A64-A43A-AA44-8532-05B40B818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20" y="3344796"/>
            <a:ext cx="535256" cy="5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eft Arrow 29">
            <a:extLst>
              <a:ext uri="{FF2B5EF4-FFF2-40B4-BE49-F238E27FC236}">
                <a16:creationId xmlns:a16="http://schemas.microsoft.com/office/drawing/2014/main" id="{30490795-B62A-5B41-937D-D28187BA9E78}"/>
              </a:ext>
            </a:extLst>
          </p:cNvPr>
          <p:cNvSpPr/>
          <p:nvPr/>
        </p:nvSpPr>
        <p:spPr>
          <a:xfrm rot="16200000" flipH="1">
            <a:off x="1907298" y="2627654"/>
            <a:ext cx="665096" cy="303410"/>
          </a:xfrm>
          <a:prstGeom prst="leftArrow">
            <a:avLst>
              <a:gd name="adj1" fmla="val 0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E52318-3AD9-0341-9B3D-3C1EBCBDD489}"/>
              </a:ext>
            </a:extLst>
          </p:cNvPr>
          <p:cNvSpPr/>
          <p:nvPr/>
        </p:nvSpPr>
        <p:spPr>
          <a:xfrm>
            <a:off x="1461398" y="4791815"/>
            <a:ext cx="2587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ym typeface="Baskerville" charset="0"/>
              </a:rPr>
              <a:t>COORDINATION</a:t>
            </a:r>
            <a:endParaRPr lang="en-US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864FE-7E79-0C47-A607-829D4EAA1449}"/>
              </a:ext>
            </a:extLst>
          </p:cNvPr>
          <p:cNvSpPr/>
          <p:nvPr/>
        </p:nvSpPr>
        <p:spPr>
          <a:xfrm>
            <a:off x="1461900" y="1087939"/>
            <a:ext cx="2093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ym typeface="Baskerville" charset="0"/>
              </a:rPr>
              <a:t>AWARENESS</a:t>
            </a:r>
            <a:endParaRPr lang="en-US" sz="2000" b="1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BB7C8A1-A842-954A-8A3E-3F49E21583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200" y="1870752"/>
            <a:ext cx="298869" cy="2988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09DA986-FF39-A143-8FF9-18893FA2E6D6}"/>
              </a:ext>
            </a:extLst>
          </p:cNvPr>
          <p:cNvSpPr/>
          <p:nvPr/>
        </p:nvSpPr>
        <p:spPr>
          <a:xfrm>
            <a:off x="1436486" y="5210776"/>
            <a:ext cx="1989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Medium" panose="02000503020000020003" pitchFamily="2" charset="0"/>
                <a:ea typeface="ヒラギノ明朝 ProN W3" charset="0"/>
                <a:cs typeface="Helvetica Neue Light"/>
                <a:sym typeface="Baskerville" charset="0"/>
              </a:rPr>
              <a:t>INCIDENT RESPONSE</a:t>
            </a:r>
          </a:p>
          <a:p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Medium" panose="02000503020000020003" pitchFamily="2" charset="0"/>
                <a:ea typeface="ヒラギノ明朝 ProN W3" charset="0"/>
                <a:cs typeface="Helvetica Neue Light"/>
                <a:sym typeface="Baskerville" charset="0"/>
              </a:rPr>
              <a:t>SYSTEM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60E11F-F3B9-1A49-A55F-8E4AB3616E81}"/>
              </a:ext>
            </a:extLst>
          </p:cNvPr>
          <p:cNvSpPr/>
          <p:nvPr/>
        </p:nvSpPr>
        <p:spPr>
          <a:xfrm>
            <a:off x="1436486" y="1456394"/>
            <a:ext cx="20205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Medium" panose="02000503020000020003" pitchFamily="2" charset="0"/>
                <a:ea typeface="ヒラギノ明朝 ProN W3" charset="0"/>
                <a:cs typeface="Helvetica Neue Light"/>
                <a:sym typeface="Baskerville" charset="0"/>
              </a:rPr>
              <a:t>MASS NOTIFICATION</a:t>
            </a:r>
          </a:p>
          <a:p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venir Medium" panose="02000503020000020003" pitchFamily="2" charset="0"/>
                <a:ea typeface="ヒラギノ明朝 ProN W3" charset="0"/>
                <a:cs typeface="Helvetica Neue Light"/>
                <a:sym typeface="Baskerville" charset="0"/>
              </a:rPr>
              <a:t>SYSTEM</a:t>
            </a:r>
          </a:p>
          <a:p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venir Medium" panose="02000503020000020003" pitchFamily="2" charset="0"/>
              <a:ea typeface="ヒラギノ明朝 ProN W3" charset="0"/>
              <a:cs typeface="Helvetica Neue Light"/>
              <a:sym typeface="Baskerville" charset="0"/>
            </a:endParaRPr>
          </a:p>
          <a:p>
            <a:pPr algn="ctr"/>
            <a:endParaRPr lang="en-US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latin typeface="Avenir Medium" panose="02000503020000020003" pitchFamily="2" charset="0"/>
              <a:ea typeface="ヒラギノ明朝 ProN W3" charset="0"/>
              <a:cs typeface="Helvetica Neue Light"/>
              <a:sym typeface="Baskerville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F3937F-F970-4256-2D7B-D47C106A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723" y="5536328"/>
            <a:ext cx="363822" cy="3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Left Arrow 50">
            <a:extLst>
              <a:ext uri="{FF2B5EF4-FFF2-40B4-BE49-F238E27FC236}">
                <a16:creationId xmlns:a16="http://schemas.microsoft.com/office/drawing/2014/main" id="{818D8C5C-0BEC-3FC1-863B-017980CD9706}"/>
              </a:ext>
            </a:extLst>
          </p:cNvPr>
          <p:cNvSpPr/>
          <p:nvPr/>
        </p:nvSpPr>
        <p:spPr>
          <a:xfrm flipH="1">
            <a:off x="3522151" y="1709973"/>
            <a:ext cx="508235" cy="303410"/>
          </a:xfrm>
          <a:prstGeom prst="leftArrow">
            <a:avLst>
              <a:gd name="adj1" fmla="val 0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2" name="图片 1">
            <a:extLst>
              <a:ext uri="{FF2B5EF4-FFF2-40B4-BE49-F238E27FC236}">
                <a16:creationId xmlns:a16="http://schemas.microsoft.com/office/drawing/2014/main" id="{29DC719C-6AFB-A520-12E2-1F96A60A2A3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519" y="2411085"/>
            <a:ext cx="3508281" cy="2342286"/>
          </a:xfrm>
          <a:prstGeom prst="rect">
            <a:avLst/>
          </a:prstGeom>
        </p:spPr>
      </p:pic>
      <p:sp>
        <p:nvSpPr>
          <p:cNvPr id="53" name="Left Arrow 52">
            <a:extLst>
              <a:ext uri="{FF2B5EF4-FFF2-40B4-BE49-F238E27FC236}">
                <a16:creationId xmlns:a16="http://schemas.microsoft.com/office/drawing/2014/main" id="{F6FFACC9-8C58-564E-B6B5-D731643895D2}"/>
              </a:ext>
            </a:extLst>
          </p:cNvPr>
          <p:cNvSpPr/>
          <p:nvPr/>
        </p:nvSpPr>
        <p:spPr>
          <a:xfrm flipH="1">
            <a:off x="3522151" y="5400799"/>
            <a:ext cx="508235" cy="303410"/>
          </a:xfrm>
          <a:prstGeom prst="leftArrow">
            <a:avLst>
              <a:gd name="adj1" fmla="val 0"/>
              <a:gd name="adj2" fmla="val 50000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736CD5C-DFB2-9200-65EC-DFDB06FAACE7}"/>
              </a:ext>
            </a:extLst>
          </p:cNvPr>
          <p:cNvSpPr/>
          <p:nvPr/>
        </p:nvSpPr>
        <p:spPr>
          <a:xfrm>
            <a:off x="4304768" y="1532332"/>
            <a:ext cx="2093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PARENTS</a:t>
            </a:r>
          </a:p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GUARDIANS</a:t>
            </a:r>
          </a:p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COMMUNITY</a:t>
            </a:r>
            <a:endParaRPr lang="en-US" sz="1200" dirty="0">
              <a:latin typeface="Avenir Next" panose="020B0503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30B711-0D48-FA72-1794-0B3719FFCD1A}"/>
              </a:ext>
            </a:extLst>
          </p:cNvPr>
          <p:cNvSpPr/>
          <p:nvPr/>
        </p:nvSpPr>
        <p:spPr>
          <a:xfrm>
            <a:off x="4255756" y="4893929"/>
            <a:ext cx="2093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TEACHERS</a:t>
            </a:r>
          </a:p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STAFF</a:t>
            </a:r>
          </a:p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POLICE</a:t>
            </a:r>
          </a:p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FIRE</a:t>
            </a:r>
          </a:p>
          <a:p>
            <a:r>
              <a:rPr lang="en-US" sz="1200" dirty="0">
                <a:latin typeface="Avenir Next" panose="020B0503020202020204" pitchFamily="34" charset="0"/>
                <a:sym typeface="Baskerville" charset="0"/>
              </a:rPr>
              <a:t>ISD ADMINS</a:t>
            </a:r>
          </a:p>
        </p:txBody>
      </p:sp>
      <p:pic>
        <p:nvPicPr>
          <p:cNvPr id="6152" name="Picture 8" descr="Register Your Cell Phone To Receive Emergency Notification Alerts | City of  Florence Oregon">
            <a:extLst>
              <a:ext uri="{FF2B5EF4-FFF2-40B4-BE49-F238E27FC236}">
                <a16:creationId xmlns:a16="http://schemas.microsoft.com/office/drawing/2014/main" id="{8F3137A7-27D6-FA7C-5100-2CD58B3E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776" y="1510563"/>
            <a:ext cx="711331" cy="71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BDC49D-18CA-4714-50BB-4310302242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297" y="4918499"/>
            <a:ext cx="846289" cy="951038"/>
          </a:xfrm>
          <a:prstGeom prst="rect">
            <a:avLst/>
          </a:prstGeom>
        </p:spPr>
      </p:pic>
      <p:sp>
        <p:nvSpPr>
          <p:cNvPr id="58" name="Title 57">
            <a:extLst>
              <a:ext uri="{FF2B5EF4-FFF2-40B4-BE49-F238E27FC236}">
                <a16:creationId xmlns:a16="http://schemas.microsoft.com/office/drawing/2014/main" id="{CFFC0B03-B151-C04A-1BD8-89A5D994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CrisisGo</a:t>
            </a:r>
            <a:r>
              <a:rPr lang="en-US" b="1" dirty="0"/>
              <a:t>: </a:t>
            </a:r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915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73E8F5-9969-5515-5703-4A5191DA2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83" y="1044606"/>
            <a:ext cx="9125146" cy="51328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A3B82-973D-E4D6-C1CB-D350FDBF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System-of-system approach</a:t>
            </a:r>
            <a:br>
              <a:rPr lang="en-US" dirty="0"/>
            </a:br>
            <a:r>
              <a:rPr lang="en-US" sz="2000" dirty="0"/>
              <a:t>A complete oversight of every facility</a:t>
            </a:r>
          </a:p>
        </p:txBody>
      </p:sp>
    </p:spTree>
    <p:extLst>
      <p:ext uri="{BB962C8B-B14F-4D97-AF65-F5344CB8AC3E}">
        <p14:creationId xmlns:p14="http://schemas.microsoft.com/office/powerpoint/2010/main" val="31193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gs hanging in school corridor">
            <a:extLst>
              <a:ext uri="{FF2B5EF4-FFF2-40B4-BE49-F238E27FC236}">
                <a16:creationId xmlns:a16="http://schemas.microsoft.com/office/drawing/2014/main" id="{12381AE2-BACA-A15B-2B6A-13EC3D499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61" b="28861"/>
          <a:stretch/>
        </p:blipFill>
        <p:spPr>
          <a:xfrm>
            <a:off x="13168" y="3429000"/>
            <a:ext cx="12165664" cy="3429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69C5E-4083-9774-B406-4BA3E754F6CB}"/>
              </a:ext>
            </a:extLst>
          </p:cNvPr>
          <p:cNvSpPr/>
          <p:nvPr/>
        </p:nvSpPr>
        <p:spPr>
          <a:xfrm>
            <a:off x="0" y="3429000"/>
            <a:ext cx="12178832" cy="3429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13035-9790-C206-2A25-A0952E73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95" y="811888"/>
            <a:ext cx="2479518" cy="640698"/>
          </a:xfrm>
        </p:spPr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7180" y="819679"/>
            <a:ext cx="6329286" cy="1682433"/>
          </a:xfrm>
        </p:spPr>
        <p:txBody>
          <a:bodyPr/>
          <a:lstStyle/>
          <a:p>
            <a:r>
              <a:rPr lang="en-US" sz="2800" b="1" i="0" dirty="0">
                <a:effectLst/>
                <a:latin typeface="Tenorite" panose="00000500000000000000" pitchFamily="2" charset="0"/>
              </a:rPr>
              <a:t>Premier Wireless enables innovation, communication, safety, and transformation through technology.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629A-8B60-0E3D-B619-51EB59C45C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580" y="6174005"/>
            <a:ext cx="3410171" cy="320038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4469B28-0319-2EBB-C550-E4938D9BC3A5}"/>
              </a:ext>
            </a:extLst>
          </p:cNvPr>
          <p:cNvSpPr txBox="1">
            <a:spLocks/>
          </p:cNvSpPr>
          <p:nvPr/>
        </p:nvSpPr>
        <p:spPr>
          <a:xfrm>
            <a:off x="9802497" y="1890922"/>
            <a:ext cx="2003424" cy="127351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b="1" kern="0" cap="none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  <a:latin typeface="Tenorite" panose="00000500000000000000" pitchFamily="2" charset="0"/>
              </a:rPr>
              <a:t>Speaker:</a:t>
            </a:r>
          </a:p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/>
                </a:solidFill>
                <a:latin typeface="Tenorite" panose="00000500000000000000" pitchFamily="2" charset="0"/>
              </a:rPr>
              <a:t>Lea Bogle</a:t>
            </a:r>
          </a:p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/>
                </a:solidFill>
                <a:latin typeface="Tenorite" panose="00000500000000000000" pitchFamily="2" charset="0"/>
              </a:rPr>
              <a:t>Premier Wireless</a:t>
            </a:r>
          </a:p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chemeClr val="tx1"/>
                </a:solidFill>
                <a:latin typeface="Tenorite" panose="00000500000000000000" pitchFamily="2" charset="0"/>
              </a:rPr>
              <a:t>President &amp; CEO</a:t>
            </a:r>
          </a:p>
        </p:txBody>
      </p:sp>
      <p:pic>
        <p:nvPicPr>
          <p:cNvPr id="6" name="Picture 5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8D3AA7A6-8B36-DEFE-5664-69FB5077BC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133" y="675217"/>
            <a:ext cx="994152" cy="1028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1482E9-82C0-7D21-0052-BDEB6232EC81}"/>
              </a:ext>
            </a:extLst>
          </p:cNvPr>
          <p:cNvCxnSpPr/>
          <p:nvPr/>
        </p:nvCxnSpPr>
        <p:spPr>
          <a:xfrm>
            <a:off x="9438969" y="675217"/>
            <a:ext cx="0" cy="22122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9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risisGo's Safety Reunification Manager for Schools">
            <a:extLst>
              <a:ext uri="{FF2B5EF4-FFF2-40B4-BE49-F238E27FC236}">
                <a16:creationId xmlns:a16="http://schemas.microsoft.com/office/drawing/2014/main" id="{DE0D8FA9-83CB-2222-1A03-7FB73E06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53" y="1484766"/>
            <a:ext cx="8556180" cy="43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E01F1C23-B75D-33C0-096F-7A1DBF63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CrisisGo</a:t>
            </a:r>
            <a:r>
              <a:rPr lang="en-US" b="1" dirty="0"/>
              <a:t>: </a:t>
            </a:r>
            <a:r>
              <a:rPr lang="en-US" dirty="0"/>
              <a:t>recovery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BDB5A8-DFAC-DEBF-C5E6-9DC84DB9E42F}"/>
              </a:ext>
            </a:extLst>
          </p:cNvPr>
          <p:cNvGrpSpPr/>
          <p:nvPr/>
        </p:nvGrpSpPr>
        <p:grpSpPr>
          <a:xfrm>
            <a:off x="9035526" y="1334992"/>
            <a:ext cx="2587724" cy="1896384"/>
            <a:chOff x="8837563" y="1193589"/>
            <a:chExt cx="3050346" cy="2235411"/>
          </a:xfrm>
        </p:grpSpPr>
        <p:pic>
          <p:nvPicPr>
            <p:cNvPr id="7170" name="Picture 2" descr="CrisisGo's Safety Reunification Manager for Schools">
              <a:extLst>
                <a:ext uri="{FF2B5EF4-FFF2-40B4-BE49-F238E27FC236}">
                  <a16:creationId xmlns:a16="http://schemas.microsoft.com/office/drawing/2014/main" id="{42FEDBF4-7735-08ED-A2D9-C66D35CD42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05085" y="1193589"/>
              <a:ext cx="1382824" cy="223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risisGo's Safety Reunification Manager for Schools">
              <a:extLst>
                <a:ext uri="{FF2B5EF4-FFF2-40B4-BE49-F238E27FC236}">
                  <a16:creationId xmlns:a16="http://schemas.microsoft.com/office/drawing/2014/main" id="{1A0A40A7-A76B-8D0B-C72B-F556FC4604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37563" y="1193589"/>
              <a:ext cx="1382823" cy="2235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Left Arrow 50">
              <a:extLst>
                <a:ext uri="{FF2B5EF4-FFF2-40B4-BE49-F238E27FC236}">
                  <a16:creationId xmlns:a16="http://schemas.microsoft.com/office/drawing/2014/main" id="{C3D5BB87-D76B-54FB-D2D7-DE796C6F57CF}"/>
                </a:ext>
              </a:extLst>
            </p:cNvPr>
            <p:cNvSpPr/>
            <p:nvPr/>
          </p:nvSpPr>
          <p:spPr>
            <a:xfrm flipH="1">
              <a:off x="10136899" y="2007884"/>
              <a:ext cx="508235" cy="303410"/>
            </a:xfrm>
            <a:prstGeom prst="leftArrow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4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D4383E04-9C43-2F1F-D5D3-5646E80E4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74" y="1053655"/>
            <a:ext cx="8537994" cy="2663919"/>
          </a:xfrm>
          <a:prstGeom prst="rect">
            <a:avLst/>
          </a:prstGeom>
        </p:spPr>
      </p:pic>
      <p:pic>
        <p:nvPicPr>
          <p:cNvPr id="9" name="Picture 8" descr="A blue and white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221F2E86-099D-A2D1-08D5-A6EEE9651C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674" y="3659805"/>
            <a:ext cx="8537994" cy="2507663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E302F0A9-E6BE-7CB9-C260-CD8CA0C68C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765" y="1174179"/>
            <a:ext cx="8665788" cy="2547871"/>
          </a:xfrm>
          <a:prstGeom prst="rect">
            <a:avLst/>
          </a:prstGeom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A0CF8C68-BED8-C226-CDB4-E115BAA5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CrisisGo</a:t>
            </a:r>
            <a:r>
              <a:rPr lang="en-US" b="1" dirty="0"/>
              <a:t>: </a:t>
            </a:r>
            <a:r>
              <a:rPr lang="en-US" dirty="0"/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417150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C7F478-D1EC-8BEA-2A23-2E66E017116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996" y="1055609"/>
            <a:ext cx="9321031" cy="510359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5B0B90-AC68-EB2E-C005-37509BAA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CrisisGo</a:t>
            </a:r>
            <a:r>
              <a:rPr lang="en-US" dirty="0"/>
              <a:t>: Partners</a:t>
            </a:r>
          </a:p>
        </p:txBody>
      </p:sp>
    </p:spTree>
    <p:extLst>
      <p:ext uri="{BB962C8B-B14F-4D97-AF65-F5344CB8AC3E}">
        <p14:creationId xmlns:p14="http://schemas.microsoft.com/office/powerpoint/2010/main" val="40845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B28456-D675-51F0-D398-B3BABE203D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Cellular-based radios &amp; </a:t>
            </a:r>
            <a:r>
              <a:rPr lang="en-US" dirty="0" err="1"/>
              <a:t>ptt</a:t>
            </a:r>
            <a:r>
              <a:rPr lang="en-US" dirty="0"/>
              <a:t> devices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8F8B-671A-9FB9-EED2-62B654E1F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One-to-One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One-to-Many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Group Talk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Broadcast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SOS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2E65D-9291-B753-FF88-0CA3D376A1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Purpose-driven, rugged devices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34ED60-9FAC-9D7D-5859-61391824DD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0"/>
          <a:stretch/>
        </p:blipFill>
        <p:spPr>
          <a:xfrm>
            <a:off x="7595084" y="0"/>
            <a:ext cx="4596916" cy="61745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EBE19D-2326-5894-DB92-E23BE3913E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44"/>
          <a:stretch/>
        </p:blipFill>
        <p:spPr>
          <a:xfrm>
            <a:off x="3257476" y="2178412"/>
            <a:ext cx="3215148" cy="164260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7D90D2-2098-217F-4A11-B46C683EDCD7}"/>
              </a:ext>
            </a:extLst>
          </p:cNvPr>
          <p:cNvSpPr txBox="1">
            <a:spLocks/>
          </p:cNvSpPr>
          <p:nvPr/>
        </p:nvSpPr>
        <p:spPr>
          <a:xfrm>
            <a:off x="385551" y="4538010"/>
            <a:ext cx="6882994" cy="803339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Front Desk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Custodial Staff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Transportation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Landscaping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676B90B-D344-D0F8-E1EA-6008DAA80F64}"/>
              </a:ext>
            </a:extLst>
          </p:cNvPr>
          <p:cNvSpPr txBox="1">
            <a:spLocks/>
          </p:cNvSpPr>
          <p:nvPr/>
        </p:nvSpPr>
        <p:spPr>
          <a:xfrm>
            <a:off x="385551" y="4111617"/>
            <a:ext cx="6882994" cy="426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kern="0" cap="all" spc="0" baseline="0">
                <a:solidFill>
                  <a:srgbClr val="EA0A8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35193"/>
                </a:solidFill>
              </a:rPr>
              <a:t>Perfect for: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A1A44-18DE-FC43-2F06-76F9A8AADFE3}"/>
              </a:ext>
            </a:extLst>
          </p:cNvPr>
          <p:cNvSpPr/>
          <p:nvPr/>
        </p:nvSpPr>
        <p:spPr>
          <a:xfrm>
            <a:off x="7595084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DFA1C231-6C93-7866-3C37-04F7AE7459D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0" r="4270" b="10103"/>
          <a:stretch/>
        </p:blipFill>
        <p:spPr>
          <a:xfrm>
            <a:off x="-81701" y="0"/>
            <a:ext cx="4675473" cy="61651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B3F00-19EB-71D3-20BA-FB3979F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ready to 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264" y="1932495"/>
            <a:ext cx="6882994" cy="3776780"/>
          </a:xfrm>
        </p:spPr>
        <p:txBody>
          <a:bodyPr>
            <a:normAutofit/>
          </a:bodyPr>
          <a:lstStyle/>
          <a:p>
            <a:r>
              <a:rPr lang="en-US" sz="1800" b="1" dirty="0"/>
              <a:t>Pre-loaded and pre-programmed with your choice of devices. Choice of…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Smart 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Hotspots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Tablets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Radios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ADDA8-8D3C-D03A-62BF-DB927829AD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135193"/>
                </a:solidFill>
              </a:rPr>
              <a:t>Increase your response capabilities with a go-kit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276E3-3B1E-5EB2-5276-4018AEB5CD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759" y="4025184"/>
            <a:ext cx="2282327" cy="25051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56F0BB-3519-A87C-F399-8899D299605B}"/>
              </a:ext>
            </a:extLst>
          </p:cNvPr>
          <p:cNvSpPr/>
          <p:nvPr/>
        </p:nvSpPr>
        <p:spPr>
          <a:xfrm>
            <a:off x="0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C9D213F-F8A3-C747-517B-D7130F65E182}"/>
              </a:ext>
            </a:extLst>
          </p:cNvPr>
          <p:cNvSpPr txBox="1">
            <a:spLocks/>
          </p:cNvSpPr>
          <p:nvPr/>
        </p:nvSpPr>
        <p:spPr>
          <a:xfrm>
            <a:off x="8059816" y="4001499"/>
            <a:ext cx="3395305" cy="2361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Perfect for…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Providing adding people to the response team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Substitute Teachers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Friday Night Football &amp; other events</a:t>
            </a:r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C88A1-1AD6-6697-9C66-9EE6474D8D59}"/>
              </a:ext>
            </a:extLst>
          </p:cNvPr>
          <p:cNvSpPr/>
          <p:nvPr/>
        </p:nvSpPr>
        <p:spPr>
          <a:xfrm>
            <a:off x="0" y="0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2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041A6-F9BC-F22E-CCDD-EB3022E4A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7852C-78CF-AB3A-BB4B-042587098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kern="100" dirty="0" err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  <a:sym typeface="AvenirNext LT Pro Regular" panose="020B0504020202020204" pitchFamily="34" charset="0"/>
              </a:rPr>
              <a:t>ConnectEd</a:t>
            </a:r>
            <a:r>
              <a:rPr lang="en-US" altLang="zh-CN" sz="2400" kern="1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Open Sans" panose="020B0606030504020204" pitchFamily="34" charset="0"/>
                <a:sym typeface="AvenirNext LT Pro Regular" panose="020B0504020202020204" pitchFamily="34" charset="0"/>
              </a:rPr>
              <a:t> bus: </a:t>
            </a:r>
            <a:r>
              <a:rPr lang="en-US" altLang="zh-CN" sz="2400" kern="1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Open Sans" panose="020B0606030504020204" pitchFamily="34" charset="0"/>
                <a:sym typeface="AvenirNext LT Pro Regular" panose="020B0504020202020204" pitchFamily="34" charset="0"/>
              </a:rPr>
              <a:t>Communication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812825-7A62-7E98-3F5C-23881BC8E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89" r="30880"/>
          <a:stretch/>
        </p:blipFill>
        <p:spPr>
          <a:xfrm>
            <a:off x="7595084" y="0"/>
            <a:ext cx="4596916" cy="61745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C8183B-8178-0EEA-D7DF-C18EF34C7E50}"/>
              </a:ext>
            </a:extLst>
          </p:cNvPr>
          <p:cNvSpPr/>
          <p:nvPr/>
        </p:nvSpPr>
        <p:spPr>
          <a:xfrm>
            <a:off x="7595082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DA940F-AC13-264B-3E8F-769B2F6E5556}"/>
              </a:ext>
            </a:extLst>
          </p:cNvPr>
          <p:cNvSpPr txBox="1">
            <a:spLocks/>
          </p:cNvSpPr>
          <p:nvPr/>
        </p:nvSpPr>
        <p:spPr>
          <a:xfrm>
            <a:off x="385553" y="1868746"/>
            <a:ext cx="6882994" cy="3776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 One-to-One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 One to a Subgroup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 One to All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53F4B3D-98EF-5736-B113-FC536BF3FC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552" y="1407301"/>
            <a:ext cx="6882993" cy="426393"/>
          </a:xfrm>
        </p:spPr>
        <p:txBody>
          <a:bodyPr>
            <a:normAutofit/>
          </a:bodyPr>
          <a:lstStyle/>
          <a:p>
            <a:r>
              <a:rPr lang="en-US" sz="2000" dirty="0"/>
              <a:t>Cellular Based 2-Way Radio</a:t>
            </a:r>
          </a:p>
        </p:txBody>
      </p:sp>
      <p:pic>
        <p:nvPicPr>
          <p:cNvPr id="20" name="Picture 19" descr="A black device with a red button&#10;&#10;Description automatically generated">
            <a:extLst>
              <a:ext uri="{FF2B5EF4-FFF2-40B4-BE49-F238E27FC236}">
                <a16:creationId xmlns:a16="http://schemas.microsoft.com/office/drawing/2014/main" id="{AF3521ED-50C5-AB77-199B-D7AD40DD17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712" y="2529405"/>
            <a:ext cx="4285096" cy="1799189"/>
          </a:xfrm>
          <a:prstGeom prst="rect">
            <a:avLst/>
          </a:prstGeom>
        </p:spPr>
      </p:pic>
      <p:pic>
        <p:nvPicPr>
          <p:cNvPr id="21" name="图片 19">
            <a:extLst>
              <a:ext uri="{FF2B5EF4-FFF2-40B4-BE49-F238E27FC236}">
                <a16:creationId xmlns:a16="http://schemas.microsoft.com/office/drawing/2014/main" id="{B47167A1-06C6-1257-6E1C-1F52E82199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49" y="4328594"/>
            <a:ext cx="1219392" cy="220018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F2AB97F-1484-A845-35B1-B7FA2D27D7FA}"/>
              </a:ext>
            </a:extLst>
          </p:cNvPr>
          <p:cNvSpPr txBox="1">
            <a:spLocks/>
          </p:cNvSpPr>
          <p:nvPr/>
        </p:nvSpPr>
        <p:spPr>
          <a:xfrm>
            <a:off x="1886737" y="4989254"/>
            <a:ext cx="5181683" cy="1170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Perfect for after-hour Transportation Director and Administrator Communication with trip buses.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215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>
            <a:extLst>
              <a:ext uri="{FF2B5EF4-FFF2-40B4-BE49-F238E27FC236}">
                <a16:creationId xmlns:a16="http://schemas.microsoft.com/office/drawing/2014/main" id="{DFA1C231-6C93-7866-3C37-04F7AE7459D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1" r="4411" b="10103"/>
          <a:stretch/>
        </p:blipFill>
        <p:spPr>
          <a:xfrm>
            <a:off x="-81701" y="0"/>
            <a:ext cx="4675473" cy="61651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B3F00-19EB-71D3-20BA-FB3979F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ConnectED</a:t>
            </a:r>
            <a:r>
              <a:rPr lang="en-US" b="1" dirty="0">
                <a:solidFill>
                  <a:schemeClr val="bg1"/>
                </a:solidFill>
              </a:rPr>
              <a:t> Bus: </a:t>
            </a:r>
            <a:r>
              <a:rPr lang="en-US" dirty="0">
                <a:solidFill>
                  <a:schemeClr val="bg1"/>
                </a:solidFill>
              </a:rPr>
              <a:t>BUS WI-FI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E8C09AB-744B-E897-2C44-278EDED7B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264" y="1930811"/>
            <a:ext cx="6882994" cy="161366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E-Rate Eligible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Bus Wi-Fi for Student Learning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CIPA Compliant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Secure Student Sign-on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2446925-E2D6-0FC0-04B5-46A6D2425B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Wi-fi for educational purposes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F7064-C03C-2653-BF04-16D1002DC433}"/>
              </a:ext>
            </a:extLst>
          </p:cNvPr>
          <p:cNvSpPr/>
          <p:nvPr/>
        </p:nvSpPr>
        <p:spPr>
          <a:xfrm>
            <a:off x="-3871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84D838-1C92-8C47-11D8-CC92E5E3A72C}"/>
              </a:ext>
            </a:extLst>
          </p:cNvPr>
          <p:cNvSpPr txBox="1">
            <a:spLocks/>
          </p:cNvSpPr>
          <p:nvPr/>
        </p:nvSpPr>
        <p:spPr>
          <a:xfrm>
            <a:off x="4947262" y="4269916"/>
            <a:ext cx="6327195" cy="1539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Real-time Remote Camera Access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Real-time GPS Location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Reduces Disciplinary Challenges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Up 10% of Data can be paid for by E-Rate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E21BFF0-0C17-CC35-7335-5B3485F22B6A}"/>
              </a:ext>
            </a:extLst>
          </p:cNvPr>
          <p:cNvSpPr txBox="1">
            <a:spLocks/>
          </p:cNvSpPr>
          <p:nvPr/>
        </p:nvSpPr>
        <p:spPr>
          <a:xfrm>
            <a:off x="4947263" y="3746406"/>
            <a:ext cx="6882993" cy="4263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800" kern="0" cap="all" spc="0" baseline="0">
                <a:solidFill>
                  <a:srgbClr val="EA0A8E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enorite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35193"/>
                </a:solidFill>
              </a:rPr>
              <a:t>Wi-fi for school bus safety</a:t>
            </a:r>
          </a:p>
        </p:txBody>
      </p:sp>
    </p:spTree>
    <p:extLst>
      <p:ext uri="{BB962C8B-B14F-4D97-AF65-F5344CB8AC3E}">
        <p14:creationId xmlns:p14="http://schemas.microsoft.com/office/powerpoint/2010/main" val="791642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34ED60-9FAC-9D7D-5859-61391824D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61" r="25561"/>
          <a:stretch/>
        </p:blipFill>
        <p:spPr>
          <a:xfrm>
            <a:off x="7595084" y="0"/>
            <a:ext cx="4596916" cy="617455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674197-2A18-F8AD-6A25-A157B05DB9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Connected Bus: </a:t>
            </a:r>
            <a:r>
              <a:rPr lang="en-US" dirty="0"/>
              <a:t>Crosswalk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1CB9CF6-0A0F-505D-27BA-7CF4A21801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Real-time GPS &amp; Routing Integration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Student Tracking &amp; Parent App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Turn-by-Turn Driving Directions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Pre &amp; Post Trip Inspections Reporting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School Information System Integration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Non-Compliance Alert Notifications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4CC31-D50C-A1CC-8123-03DE065046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School bus safety through Fleet Management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1E951-CE00-69D1-7BAB-1172BD70A92E}"/>
              </a:ext>
            </a:extLst>
          </p:cNvPr>
          <p:cNvSpPr/>
          <p:nvPr/>
        </p:nvSpPr>
        <p:spPr>
          <a:xfrm>
            <a:off x="7595084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1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C382D55-33F2-30C5-B69B-CC643BC8283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76" r="27276" b="10103"/>
          <a:stretch/>
        </p:blipFill>
        <p:spPr>
          <a:xfrm>
            <a:off x="-81701" y="0"/>
            <a:ext cx="4675473" cy="616512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Connected school officers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9A8D6-C1C9-49E6-2E10-08D521F15F1A}"/>
              </a:ext>
            </a:extLst>
          </p:cNvPr>
          <p:cNvSpPr/>
          <p:nvPr/>
        </p:nvSpPr>
        <p:spPr>
          <a:xfrm>
            <a:off x="-3144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D14CE3-8CDF-545E-12E1-D045E70F9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47264" y="1540610"/>
            <a:ext cx="4009734" cy="377678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In-Vehicle Router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MDTs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Laptops/Tablets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Body Worn Camera</a:t>
            </a:r>
            <a:endParaRPr lang="en-US" dirty="0"/>
          </a:p>
        </p:txBody>
      </p:sp>
      <p:pic>
        <p:nvPicPr>
          <p:cNvPr id="15" name="Picture 14" descr="A black camera with a round lens&#10;&#10;Description automatically generated">
            <a:extLst>
              <a:ext uri="{FF2B5EF4-FFF2-40B4-BE49-F238E27FC236}">
                <a16:creationId xmlns:a16="http://schemas.microsoft.com/office/drawing/2014/main" id="{ADF1AE04-7F78-67B1-6117-4C2BF6BAFE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059" y="3574735"/>
            <a:ext cx="2647578" cy="2824083"/>
          </a:xfrm>
          <a:prstGeom prst="rect">
            <a:avLst/>
          </a:prstGeom>
        </p:spPr>
      </p:pic>
      <p:pic>
        <p:nvPicPr>
          <p:cNvPr id="16" name="Picture 15" descr="A computer with a blue flower on the screen&#10;&#10;Description automatically generated">
            <a:extLst>
              <a:ext uri="{FF2B5EF4-FFF2-40B4-BE49-F238E27FC236}">
                <a16:creationId xmlns:a16="http://schemas.microsoft.com/office/drawing/2014/main" id="{107D8880-D0E7-EA6F-DC4D-2798FCB5EF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075" y="823203"/>
            <a:ext cx="4663197" cy="46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6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B5C10-B1C9-F488-3CF9-D0D06E246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531B698D-5657-E931-47E0-C855A2A4A75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4600" y="0"/>
            <a:ext cx="4597400" cy="61658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A03112-3B71-EEA0-EABA-CB0211D488B2}"/>
              </a:ext>
            </a:extLst>
          </p:cNvPr>
          <p:cNvSpPr/>
          <p:nvPr/>
        </p:nvSpPr>
        <p:spPr>
          <a:xfrm>
            <a:off x="7595084" y="9428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AD99A-57DF-7809-42E2-DAC35A7E18C1}"/>
              </a:ext>
            </a:extLst>
          </p:cNvPr>
          <p:cNvSpPr txBox="1"/>
          <p:nvPr/>
        </p:nvSpPr>
        <p:spPr>
          <a:xfrm>
            <a:off x="385551" y="5089649"/>
            <a:ext cx="6882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strike="noStrike" dirty="0">
                <a:effectLst/>
              </a:rPr>
              <a:t>(281) 667-0404</a:t>
            </a:r>
            <a:endParaRPr lang="en-US" sz="2000" b="1" kern="2400" dirty="0"/>
          </a:p>
          <a:p>
            <a:pPr algn="ctr"/>
            <a:r>
              <a:rPr lang="en-US" sz="2000" b="1" kern="2400" dirty="0"/>
              <a:t>www.premierwireless.com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1911113-50BA-A8E0-C8A1-AA7F4F9A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88" y="1353299"/>
            <a:ext cx="3607518" cy="633402"/>
          </a:xfrm>
        </p:spPr>
        <p:txBody>
          <a:bodyPr>
            <a:normAutofit/>
          </a:bodyPr>
          <a:lstStyle/>
          <a:p>
            <a:r>
              <a:rPr lang="en-US" b="1" dirty="0"/>
              <a:t>We’re here to help.</a:t>
            </a:r>
          </a:p>
        </p:txBody>
      </p:sp>
    </p:spTree>
    <p:extLst>
      <p:ext uri="{BB962C8B-B14F-4D97-AF65-F5344CB8AC3E}">
        <p14:creationId xmlns:p14="http://schemas.microsoft.com/office/powerpoint/2010/main" val="205471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BC1F1B3-6900-1C93-143C-430CC3695E9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1" t="10103" r="4341"/>
          <a:stretch/>
        </p:blipFill>
        <p:spPr>
          <a:xfrm>
            <a:off x="-78557" y="-2"/>
            <a:ext cx="4675473" cy="61651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B3F00-19EB-71D3-20BA-FB3979F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the unpredictable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Power Outages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Weather Events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Natural Disasters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School Fights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Medical Emergencies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Active Shooters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Friday Night Football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Other School Events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E051A3A1-55F8-89A2-D93A-0BFC922C37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Being prepared for the unexpected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EFC27F-4925-812E-7E5B-F964BE21363E}"/>
              </a:ext>
            </a:extLst>
          </p:cNvPr>
          <p:cNvGrpSpPr/>
          <p:nvPr/>
        </p:nvGrpSpPr>
        <p:grpSpPr>
          <a:xfrm>
            <a:off x="7961803" y="2392635"/>
            <a:ext cx="3559489" cy="3568529"/>
            <a:chOff x="7961803" y="2392635"/>
            <a:chExt cx="3559489" cy="356852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372D1F-E460-9544-BFCD-F5FAC178759F}"/>
                </a:ext>
              </a:extLst>
            </p:cNvPr>
            <p:cNvSpPr/>
            <p:nvPr/>
          </p:nvSpPr>
          <p:spPr>
            <a:xfrm>
              <a:off x="8255439" y="2592062"/>
              <a:ext cx="3075468" cy="3075468"/>
            </a:xfrm>
            <a:custGeom>
              <a:avLst/>
              <a:gdLst>
                <a:gd name="connsiteX0" fmla="*/ 1137919 w 2275839"/>
                <a:gd name="connsiteY0" fmla="*/ 0 h 2275839"/>
                <a:gd name="connsiteX1" fmla="*/ 2275839 w 2275839"/>
                <a:gd name="connsiteY1" fmla="*/ 1137920 h 2275839"/>
                <a:gd name="connsiteX2" fmla="*/ 1137920 w 2275839"/>
                <a:gd name="connsiteY2" fmla="*/ 1137920 h 2275839"/>
                <a:gd name="connsiteX3" fmla="*/ 1137919 w 2275839"/>
                <a:gd name="connsiteY3" fmla="*/ 0 h 227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39" h="2275839">
                  <a:moveTo>
                    <a:pt x="1137919" y="0"/>
                  </a:moveTo>
                  <a:cubicBezTo>
                    <a:pt x="1766375" y="0"/>
                    <a:pt x="2275839" y="509464"/>
                    <a:pt x="2275839" y="1137920"/>
                  </a:cubicBezTo>
                  <a:lnTo>
                    <a:pt x="1137920" y="1137920"/>
                  </a:lnTo>
                  <a:cubicBezTo>
                    <a:pt x="1137920" y="758613"/>
                    <a:pt x="1137919" y="379307"/>
                    <a:pt x="11379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4602" tIns="488204" rIns="244364" bIns="119750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 Prepare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D1F5838-763C-F8CC-2CC8-5D9673763922}"/>
                </a:ext>
              </a:extLst>
            </p:cNvPr>
            <p:cNvSpPr/>
            <p:nvPr/>
          </p:nvSpPr>
          <p:spPr>
            <a:xfrm>
              <a:off x="8255439" y="2695310"/>
              <a:ext cx="3075468" cy="3075468"/>
            </a:xfrm>
            <a:custGeom>
              <a:avLst/>
              <a:gdLst>
                <a:gd name="connsiteX0" fmla="*/ 2275839 w 2275839"/>
                <a:gd name="connsiteY0" fmla="*/ 1137920 h 2275839"/>
                <a:gd name="connsiteX1" fmla="*/ 1137919 w 2275839"/>
                <a:gd name="connsiteY1" fmla="*/ 2275840 h 2275839"/>
                <a:gd name="connsiteX2" fmla="*/ 1137920 w 2275839"/>
                <a:gd name="connsiteY2" fmla="*/ 1137920 h 2275839"/>
                <a:gd name="connsiteX3" fmla="*/ 2275839 w 2275839"/>
                <a:gd name="connsiteY3" fmla="*/ 1137920 h 227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39" h="2275839">
                  <a:moveTo>
                    <a:pt x="2275839" y="1137920"/>
                  </a:moveTo>
                  <a:cubicBezTo>
                    <a:pt x="2275839" y="1766376"/>
                    <a:pt x="1766375" y="2275840"/>
                    <a:pt x="1137919" y="2275840"/>
                  </a:cubicBezTo>
                  <a:cubicBezTo>
                    <a:pt x="1137919" y="1896533"/>
                    <a:pt x="1137920" y="1517227"/>
                    <a:pt x="1137920" y="1137920"/>
                  </a:cubicBezTo>
                  <a:lnTo>
                    <a:pt x="2275839" y="1137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4602" tIns="1197508" rIns="244364" bIns="48820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    Response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F680D1-3DEE-0320-3E97-28AADB0BCC19}"/>
                </a:ext>
              </a:extLst>
            </p:cNvPr>
            <p:cNvSpPr/>
            <p:nvPr/>
          </p:nvSpPr>
          <p:spPr>
            <a:xfrm>
              <a:off x="8152192" y="2695310"/>
              <a:ext cx="3075468" cy="3075468"/>
            </a:xfrm>
            <a:custGeom>
              <a:avLst/>
              <a:gdLst>
                <a:gd name="connsiteX0" fmla="*/ 1137920 w 2275839"/>
                <a:gd name="connsiteY0" fmla="*/ 2275839 h 2275839"/>
                <a:gd name="connsiteX1" fmla="*/ 0 w 2275839"/>
                <a:gd name="connsiteY1" fmla="*/ 1137919 h 2275839"/>
                <a:gd name="connsiteX2" fmla="*/ 1137920 w 2275839"/>
                <a:gd name="connsiteY2" fmla="*/ 1137920 h 2275839"/>
                <a:gd name="connsiteX3" fmla="*/ 1137920 w 2275839"/>
                <a:gd name="connsiteY3" fmla="*/ 2275839 h 227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39" h="2275839">
                  <a:moveTo>
                    <a:pt x="1137920" y="2275839"/>
                  </a:moveTo>
                  <a:cubicBezTo>
                    <a:pt x="509464" y="2275839"/>
                    <a:pt x="0" y="1766375"/>
                    <a:pt x="0" y="1137919"/>
                  </a:cubicBezTo>
                  <a:lnTo>
                    <a:pt x="1137920" y="1137920"/>
                  </a:lnTo>
                  <a:lnTo>
                    <a:pt x="1137920" y="227583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65" tIns="1197508" rIns="1224601" bIns="488205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  Recovery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DD304C-B0AD-7A23-FF42-E941FED000D2}"/>
                </a:ext>
              </a:extLst>
            </p:cNvPr>
            <p:cNvSpPr/>
            <p:nvPr/>
          </p:nvSpPr>
          <p:spPr>
            <a:xfrm>
              <a:off x="8152192" y="2592062"/>
              <a:ext cx="3075468" cy="3075468"/>
            </a:xfrm>
            <a:custGeom>
              <a:avLst/>
              <a:gdLst>
                <a:gd name="connsiteX0" fmla="*/ 0 w 2275839"/>
                <a:gd name="connsiteY0" fmla="*/ 1137920 h 2275839"/>
                <a:gd name="connsiteX1" fmla="*/ 1137920 w 2275839"/>
                <a:gd name="connsiteY1" fmla="*/ 0 h 2275839"/>
                <a:gd name="connsiteX2" fmla="*/ 1137920 w 2275839"/>
                <a:gd name="connsiteY2" fmla="*/ 1137920 h 2275839"/>
                <a:gd name="connsiteX3" fmla="*/ 0 w 2275839"/>
                <a:gd name="connsiteY3" fmla="*/ 1137920 h 227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839" h="2275839">
                  <a:moveTo>
                    <a:pt x="0" y="1137920"/>
                  </a:moveTo>
                  <a:cubicBezTo>
                    <a:pt x="0" y="509464"/>
                    <a:pt x="509464" y="0"/>
                    <a:pt x="1137920" y="0"/>
                  </a:cubicBezTo>
                  <a:lnTo>
                    <a:pt x="1137920" y="1137920"/>
                  </a:lnTo>
                  <a:lnTo>
                    <a:pt x="0" y="11379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A0A8E">
                    <a:shade val="30000"/>
                    <a:satMod val="115000"/>
                  </a:srgbClr>
                </a:gs>
                <a:gs pos="50000">
                  <a:srgbClr val="EA0A8E">
                    <a:shade val="67500"/>
                    <a:satMod val="115000"/>
                  </a:srgbClr>
                </a:gs>
                <a:gs pos="100000">
                  <a:srgbClr val="EA0A8E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365" tIns="488204" rIns="1224601" bIns="1197509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Prevention</a:t>
              </a:r>
            </a:p>
          </p:txBody>
        </p:sp>
        <p:sp>
          <p:nvSpPr>
            <p:cNvPr id="21" name="Arrow: Circular 20">
              <a:extLst>
                <a:ext uri="{FF2B5EF4-FFF2-40B4-BE49-F238E27FC236}">
                  <a16:creationId xmlns:a16="http://schemas.microsoft.com/office/drawing/2014/main" id="{BE217C5A-583A-7F99-EC74-569E5D754BD5}"/>
                </a:ext>
              </a:extLst>
            </p:cNvPr>
            <p:cNvSpPr/>
            <p:nvPr/>
          </p:nvSpPr>
          <p:spPr>
            <a:xfrm rot="5400000">
              <a:off x="8065050" y="2504923"/>
              <a:ext cx="3456241" cy="3456241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0">
              <a:schemeClr val="accent5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06B95A2E-53A0-6BA4-5E9A-F802CD00FDCA}"/>
                </a:ext>
              </a:extLst>
            </p:cNvPr>
            <p:cNvSpPr/>
            <p:nvPr/>
          </p:nvSpPr>
          <p:spPr>
            <a:xfrm rot="5400000">
              <a:off x="7961803" y="2504923"/>
              <a:ext cx="3456241" cy="3456241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0">
              <a:schemeClr val="accent5">
                <a:shade val="90000"/>
                <a:hueOff val="186770"/>
                <a:satOff val="-7791"/>
                <a:lumOff val="12610"/>
                <a:alphaOff val="0"/>
              </a:schemeClr>
            </a:lnRef>
            <a:fillRef idx="1">
              <a:schemeClr val="accent5">
                <a:shade val="90000"/>
                <a:hueOff val="186770"/>
                <a:satOff val="-7791"/>
                <a:lumOff val="12610"/>
                <a:alphaOff val="0"/>
              </a:schemeClr>
            </a:fillRef>
            <a:effectRef idx="0">
              <a:schemeClr val="accent5">
                <a:shade val="90000"/>
                <a:hueOff val="186770"/>
                <a:satOff val="-7791"/>
                <a:lumOff val="126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C142AD94-1560-C31E-A710-968636D09094}"/>
                </a:ext>
              </a:extLst>
            </p:cNvPr>
            <p:cNvSpPr/>
            <p:nvPr/>
          </p:nvSpPr>
          <p:spPr>
            <a:xfrm rot="5400000">
              <a:off x="7961804" y="2401675"/>
              <a:ext cx="3456241" cy="3456241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0">
              <a:schemeClr val="accent5">
                <a:shade val="90000"/>
                <a:hueOff val="373541"/>
                <a:satOff val="-15583"/>
                <a:lumOff val="25221"/>
                <a:alphaOff val="0"/>
              </a:schemeClr>
            </a:lnRef>
            <a:fillRef idx="1">
              <a:schemeClr val="accent5">
                <a:shade val="90000"/>
                <a:hueOff val="373541"/>
                <a:satOff val="-15583"/>
                <a:lumOff val="25221"/>
                <a:alphaOff val="0"/>
              </a:schemeClr>
            </a:fillRef>
            <a:effectRef idx="0">
              <a:schemeClr val="accent5">
                <a:shade val="90000"/>
                <a:hueOff val="373541"/>
                <a:satOff val="-15583"/>
                <a:lumOff val="2522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Arrow: Circular 23">
              <a:extLst>
                <a:ext uri="{FF2B5EF4-FFF2-40B4-BE49-F238E27FC236}">
                  <a16:creationId xmlns:a16="http://schemas.microsoft.com/office/drawing/2014/main" id="{8A007798-4D4E-3D75-5923-C4B9D4744231}"/>
                </a:ext>
              </a:extLst>
            </p:cNvPr>
            <p:cNvSpPr/>
            <p:nvPr/>
          </p:nvSpPr>
          <p:spPr>
            <a:xfrm rot="5400000">
              <a:off x="8065051" y="2392635"/>
              <a:ext cx="3456241" cy="3456241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0">
              <a:schemeClr val="accent5">
                <a:shade val="90000"/>
                <a:hueOff val="560311"/>
                <a:satOff val="-23374"/>
                <a:lumOff val="37831"/>
                <a:alphaOff val="0"/>
              </a:schemeClr>
            </a:lnRef>
            <a:fillRef idx="1">
              <a:schemeClr val="accent5">
                <a:shade val="90000"/>
                <a:hueOff val="560311"/>
                <a:satOff val="-23374"/>
                <a:lumOff val="37831"/>
                <a:alphaOff val="0"/>
              </a:schemeClr>
            </a:fillRef>
            <a:effectRef idx="0">
              <a:schemeClr val="accent5">
                <a:shade val="90000"/>
                <a:hueOff val="560311"/>
                <a:satOff val="-23374"/>
                <a:lumOff val="3783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19F352C-4F2B-8604-5033-0FE7797EE76C}"/>
              </a:ext>
            </a:extLst>
          </p:cNvPr>
          <p:cNvSpPr/>
          <p:nvPr/>
        </p:nvSpPr>
        <p:spPr>
          <a:xfrm>
            <a:off x="0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9">
            <a:extLst>
              <a:ext uri="{FF2B5EF4-FFF2-40B4-BE49-F238E27FC236}">
                <a16:creationId xmlns:a16="http://schemas.microsoft.com/office/drawing/2014/main" id="{C9E2CEB7-1492-7229-38E8-65F2B379542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1" r="4341" b="10103"/>
          <a:stretch/>
        </p:blipFill>
        <p:spPr>
          <a:xfrm>
            <a:off x="7595086" y="0"/>
            <a:ext cx="4675473" cy="616512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BE56F0-0B68-2BF2-C9FA-68C460A2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Passpoint</a:t>
            </a:r>
            <a:r>
              <a:rPr lang="en-US" dirty="0"/>
              <a:t> coverage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8F8B-671A-9FB9-EED2-62B654E1F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5553" y="1998483"/>
            <a:ext cx="6882994" cy="1476750"/>
          </a:xfrm>
        </p:spPr>
        <p:txBody>
          <a:bodyPr numCol="2"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Hallways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Classrooms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Cafeteria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Gyms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Administration offices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Playground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Sporting fields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Parking lots</a:t>
            </a:r>
          </a:p>
          <a:p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2E65D-9291-B753-FF88-0CA3D376A1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anchor="t">
            <a:normAutofit/>
          </a:bodyPr>
          <a:lstStyle/>
          <a:p>
            <a:r>
              <a:rPr lang="en-US" sz="2000" dirty="0"/>
              <a:t>Where are your coverage challenges?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F57DE-B654-BF22-4BC0-6B937F035A00}"/>
              </a:ext>
            </a:extLst>
          </p:cNvPr>
          <p:cNvSpPr/>
          <p:nvPr/>
        </p:nvSpPr>
        <p:spPr>
          <a:xfrm>
            <a:off x="7595084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159C6-6ABF-11D7-66A4-AF3327FD0A16}"/>
              </a:ext>
            </a:extLst>
          </p:cNvPr>
          <p:cNvGrpSpPr/>
          <p:nvPr/>
        </p:nvGrpSpPr>
        <p:grpSpPr>
          <a:xfrm>
            <a:off x="319960" y="4700136"/>
            <a:ext cx="6882994" cy="1320277"/>
            <a:chOff x="319960" y="5024306"/>
            <a:chExt cx="6882994" cy="1320277"/>
          </a:xfrm>
        </p:grpSpPr>
        <p:sp>
          <p:nvSpPr>
            <p:cNvPr id="15" name="Text Placeholder 3">
              <a:extLst>
                <a:ext uri="{FF2B5EF4-FFF2-40B4-BE49-F238E27FC236}">
                  <a16:creationId xmlns:a16="http://schemas.microsoft.com/office/drawing/2014/main" id="{2DF25171-83BF-D11E-E3A9-6C899E3FE37F}"/>
                </a:ext>
              </a:extLst>
            </p:cNvPr>
            <p:cNvSpPr txBox="1">
              <a:spLocks/>
            </p:cNvSpPr>
            <p:nvPr/>
          </p:nvSpPr>
          <p:spPr>
            <a:xfrm>
              <a:off x="319960" y="5383050"/>
              <a:ext cx="6882994" cy="961533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Wingdings" panose="05000000000000000000" pitchFamily="2" charset="2"/>
                <a:buNone/>
                <a:defRPr sz="1600" kern="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Distributed Antenna Systems (DAS)</a:t>
              </a:r>
            </a:p>
          </p:txBody>
        </p:sp>
        <p:sp>
          <p:nvSpPr>
            <p:cNvPr id="16" name="Text Placeholder 4">
              <a:extLst>
                <a:ext uri="{FF2B5EF4-FFF2-40B4-BE49-F238E27FC236}">
                  <a16:creationId xmlns:a16="http://schemas.microsoft.com/office/drawing/2014/main" id="{4B98920A-0C04-4757-E9C5-AE668C2B702A}"/>
                </a:ext>
              </a:extLst>
            </p:cNvPr>
            <p:cNvSpPr txBox="1">
              <a:spLocks/>
            </p:cNvSpPr>
            <p:nvPr/>
          </p:nvSpPr>
          <p:spPr>
            <a:xfrm>
              <a:off x="319960" y="5024306"/>
              <a:ext cx="6882993" cy="4263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800" kern="0" cap="all" spc="0" baseline="0">
                  <a:solidFill>
                    <a:srgbClr val="EA0A8E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135193"/>
                  </a:solidFill>
                </a:rPr>
                <a:t>Cellular Coverage enhancements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F19196-C595-12F0-83D7-0562AEA1991B}"/>
              </a:ext>
            </a:extLst>
          </p:cNvPr>
          <p:cNvGrpSpPr/>
          <p:nvPr/>
        </p:nvGrpSpPr>
        <p:grpSpPr>
          <a:xfrm>
            <a:off x="319960" y="3475233"/>
            <a:ext cx="6882993" cy="1011706"/>
            <a:chOff x="319960" y="3599120"/>
            <a:chExt cx="6882993" cy="1011706"/>
          </a:xfrm>
        </p:grpSpPr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066DDBA2-22FC-E7B6-153C-C04299E9C2C0}"/>
                </a:ext>
              </a:extLst>
            </p:cNvPr>
            <p:cNvSpPr txBox="1">
              <a:spLocks/>
            </p:cNvSpPr>
            <p:nvPr/>
          </p:nvSpPr>
          <p:spPr>
            <a:xfrm>
              <a:off x="319960" y="3812317"/>
              <a:ext cx="6882993" cy="79850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800" kern="0" cap="all" spc="0" baseline="0">
                  <a:solidFill>
                    <a:srgbClr val="EA0A8E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cap="none" dirty="0">
                  <a:solidFill>
                    <a:schemeClr val="tx1"/>
                  </a:solidFill>
                  <a:latin typeface="+mn-lt"/>
                </a:rPr>
                <a:t>Leverage in-building Wi-Fi for your cell phone to ensure reliable call connectivity</a:t>
              </a:r>
            </a:p>
          </p:txBody>
        </p:sp>
        <p:sp>
          <p:nvSpPr>
            <p:cNvPr id="18" name="Text Placeholder 4">
              <a:extLst>
                <a:ext uri="{FF2B5EF4-FFF2-40B4-BE49-F238E27FC236}">
                  <a16:creationId xmlns:a16="http://schemas.microsoft.com/office/drawing/2014/main" id="{D8820CEC-7B93-65A9-34CC-27C653D6CF9F}"/>
                </a:ext>
              </a:extLst>
            </p:cNvPr>
            <p:cNvSpPr txBox="1">
              <a:spLocks/>
            </p:cNvSpPr>
            <p:nvPr/>
          </p:nvSpPr>
          <p:spPr>
            <a:xfrm>
              <a:off x="319960" y="3599120"/>
              <a:ext cx="6882993" cy="42639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sz="1800" kern="0" cap="all" spc="0" baseline="0">
                  <a:solidFill>
                    <a:srgbClr val="EA0A8E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Tenorite" panose="00000500000000000000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135193"/>
                  </a:solidFill>
                </a:rPr>
                <a:t>In Building Wi-Fi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4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Illuminated server room panel">
            <a:extLst>
              <a:ext uri="{FF2B5EF4-FFF2-40B4-BE49-F238E27FC236}">
                <a16:creationId xmlns:a16="http://schemas.microsoft.com/office/drawing/2014/main" id="{70C02780-F827-79C5-0363-DE07D7E20FE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4" r="4294" b="10103"/>
          <a:stretch/>
        </p:blipFill>
        <p:spPr>
          <a:xfrm>
            <a:off x="7595086" y="0"/>
            <a:ext cx="4675473" cy="61651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B3F00-19EB-71D3-20BA-FB3979F0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What happens when your network goes down?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D141-1EDC-015A-F4AE-69F8C4FA6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Phone systems </a:t>
            </a:r>
            <a:r>
              <a:rPr lang="en-US" sz="1800" dirty="0"/>
              <a:t>go down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Background checks </a:t>
            </a:r>
            <a:r>
              <a:rPr lang="en-US" sz="1800" dirty="0"/>
              <a:t>can’t be completed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Security systems </a:t>
            </a:r>
            <a:r>
              <a:rPr lang="en-US" sz="1800" dirty="0"/>
              <a:t>are compromised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/>
              <a:t>Camera Access </a:t>
            </a:r>
            <a:r>
              <a:rPr lang="en-US" sz="1800" dirty="0"/>
              <a:t>is lost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What Other </a:t>
            </a:r>
            <a:r>
              <a:rPr lang="en-US" sz="1800" b="1" dirty="0"/>
              <a:t>internet-connected devices </a:t>
            </a:r>
            <a:r>
              <a:rPr lang="en-US" sz="1800" dirty="0"/>
              <a:t>do you have?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5FD79-AC94-045F-6CEF-30825EA204B6}"/>
              </a:ext>
            </a:extLst>
          </p:cNvPr>
          <p:cNvSpPr txBox="1"/>
          <p:nvPr/>
        </p:nvSpPr>
        <p:spPr>
          <a:xfrm>
            <a:off x="651468" y="4155759"/>
            <a:ext cx="6882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kern="500" spc="20" dirty="0">
                <a:latin typeface="Fave Script Bold Pro" panose="020F0502020204030204" pitchFamily="2" charset="0"/>
              </a:rPr>
              <a:t>When all else fails… </a:t>
            </a:r>
            <a:r>
              <a:rPr lang="en-US" sz="3600" kern="500" spc="20" dirty="0">
                <a:solidFill>
                  <a:srgbClr val="135193"/>
                </a:solidFill>
                <a:latin typeface="Fave Script Bold Pro" panose="020F0502020204030204" pitchFamily="2" charset="0"/>
              </a:rPr>
              <a:t>What is Plan B? </a:t>
            </a:r>
            <a:endParaRPr lang="en-US" sz="3600" dirty="0">
              <a:solidFill>
                <a:srgbClr val="13519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0E28D-35EF-1EF4-9F9C-097C11D2B976}"/>
              </a:ext>
            </a:extLst>
          </p:cNvPr>
          <p:cNvSpPr/>
          <p:nvPr/>
        </p:nvSpPr>
        <p:spPr>
          <a:xfrm>
            <a:off x="7595085" y="-1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16"/>
          <p:cNvCxnSpPr/>
          <p:nvPr/>
        </p:nvCxnSpPr>
        <p:spPr>
          <a:xfrm>
            <a:off x="6510525" y="3731372"/>
            <a:ext cx="2433766" cy="0"/>
          </a:xfrm>
          <a:prstGeom prst="straightConnector1">
            <a:avLst/>
          </a:prstGeom>
          <a:noFill/>
          <a:ln w="762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16"/>
          <p:cNvSpPr/>
          <p:nvPr/>
        </p:nvSpPr>
        <p:spPr>
          <a:xfrm>
            <a:off x="6820879" y="3832395"/>
            <a:ext cx="2114016" cy="450750"/>
          </a:xfrm>
          <a:custGeom>
            <a:avLst/>
            <a:gdLst/>
            <a:ahLst/>
            <a:cxnLst/>
            <a:rect l="l" t="t" r="r" b="b"/>
            <a:pathLst>
              <a:path w="63437" h="13526" extrusionOk="0">
                <a:moveTo>
                  <a:pt x="0" y="0"/>
                </a:moveTo>
                <a:lnTo>
                  <a:pt x="49911" y="0"/>
                </a:lnTo>
                <a:lnTo>
                  <a:pt x="63437" y="13526"/>
                </a:lnTo>
              </a:path>
            </a:pathLst>
          </a:custGeom>
          <a:noFill/>
          <a:ln w="76200" cap="flat" cmpd="sng">
            <a:solidFill>
              <a:srgbClr val="F9476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19" name="Google Shape;119;p16"/>
          <p:cNvSpPr/>
          <p:nvPr/>
        </p:nvSpPr>
        <p:spPr>
          <a:xfrm rot="10800000" flipH="1">
            <a:off x="6820879" y="3179616"/>
            <a:ext cx="2114016" cy="450750"/>
          </a:xfrm>
          <a:custGeom>
            <a:avLst/>
            <a:gdLst/>
            <a:ahLst/>
            <a:cxnLst/>
            <a:rect l="l" t="t" r="r" b="b"/>
            <a:pathLst>
              <a:path w="63437" h="13526" extrusionOk="0">
                <a:moveTo>
                  <a:pt x="0" y="0"/>
                </a:moveTo>
                <a:lnTo>
                  <a:pt x="49911" y="0"/>
                </a:lnTo>
                <a:lnTo>
                  <a:pt x="63437" y="13526"/>
                </a:lnTo>
              </a:path>
            </a:pathLst>
          </a:custGeom>
          <a:noFill/>
          <a:ln w="76200" cap="flat" cmpd="sng">
            <a:solidFill>
              <a:srgbClr val="B4D33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20" name="Google Shape;120;p16"/>
          <p:cNvSpPr/>
          <p:nvPr/>
        </p:nvSpPr>
        <p:spPr>
          <a:xfrm>
            <a:off x="2943773" y="4061521"/>
            <a:ext cx="2367916" cy="1720419"/>
          </a:xfrm>
          <a:custGeom>
            <a:avLst/>
            <a:gdLst/>
            <a:ahLst/>
            <a:cxnLst/>
            <a:rect l="l" t="t" r="r" b="b"/>
            <a:pathLst>
              <a:path w="71056" h="51626" extrusionOk="0">
                <a:moveTo>
                  <a:pt x="71056" y="0"/>
                </a:moveTo>
                <a:lnTo>
                  <a:pt x="28840" y="24374"/>
                </a:lnTo>
                <a:lnTo>
                  <a:pt x="0" y="51626"/>
                </a:lnTo>
              </a:path>
            </a:pathLst>
          </a:custGeom>
          <a:noFill/>
          <a:ln w="76200" cap="flat" cmpd="sng">
            <a:solidFill>
              <a:srgbClr val="F9476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21" name="Google Shape;121;p16"/>
          <p:cNvSpPr/>
          <p:nvPr/>
        </p:nvSpPr>
        <p:spPr>
          <a:xfrm>
            <a:off x="2980697" y="3922439"/>
            <a:ext cx="2171134" cy="735908"/>
          </a:xfrm>
          <a:custGeom>
            <a:avLst/>
            <a:gdLst/>
            <a:ahLst/>
            <a:cxnLst/>
            <a:rect l="l" t="t" r="r" b="b"/>
            <a:pathLst>
              <a:path w="65151" h="22083" extrusionOk="0">
                <a:moveTo>
                  <a:pt x="65151" y="0"/>
                </a:moveTo>
                <a:lnTo>
                  <a:pt x="26902" y="22083"/>
                </a:lnTo>
                <a:lnTo>
                  <a:pt x="0" y="22083"/>
                </a:lnTo>
              </a:path>
            </a:pathLst>
          </a:custGeom>
          <a:noFill/>
          <a:ln w="76200" cap="flat" cmpd="sng">
            <a:solidFill>
              <a:srgbClr val="B4D33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22" name="Google Shape;122;p16"/>
          <p:cNvSpPr/>
          <p:nvPr/>
        </p:nvSpPr>
        <p:spPr>
          <a:xfrm>
            <a:off x="2936257" y="3998621"/>
            <a:ext cx="2285405" cy="1181925"/>
          </a:xfrm>
          <a:custGeom>
            <a:avLst/>
            <a:gdLst/>
            <a:ahLst/>
            <a:cxnLst/>
            <a:rect l="l" t="t" r="r" b="b"/>
            <a:pathLst>
              <a:path w="68580" h="35467" extrusionOk="0">
                <a:moveTo>
                  <a:pt x="68580" y="0"/>
                </a:moveTo>
                <a:lnTo>
                  <a:pt x="7149" y="35467"/>
                </a:lnTo>
                <a:lnTo>
                  <a:pt x="0" y="35467"/>
                </a:lnTo>
              </a:path>
            </a:pathLst>
          </a:custGeom>
          <a:noFill/>
          <a:ln w="762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23" name="Google Shape;123;p16"/>
          <p:cNvSpPr/>
          <p:nvPr/>
        </p:nvSpPr>
        <p:spPr>
          <a:xfrm rot="5400000">
            <a:off x="7408659" y="2855649"/>
            <a:ext cx="447883" cy="175154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6000">
                <a:srgbClr val="FCB034"/>
              </a:gs>
              <a:gs pos="100000">
                <a:srgbClr val="FCB03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24" name="Google Shape;124;p16"/>
          <p:cNvSpPr/>
          <p:nvPr/>
        </p:nvSpPr>
        <p:spPr>
          <a:xfrm rot="-7177892">
            <a:off x="4352976" y="3557927"/>
            <a:ext cx="451319" cy="160633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6000">
                <a:srgbClr val="FCB034"/>
              </a:gs>
              <a:gs pos="100000">
                <a:srgbClr val="FCB03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25" name="Google Shape;125;p16"/>
          <p:cNvSpPr/>
          <p:nvPr/>
        </p:nvSpPr>
        <p:spPr>
          <a:xfrm>
            <a:off x="2761154" y="1947787"/>
            <a:ext cx="2642579" cy="1519504"/>
          </a:xfrm>
          <a:custGeom>
            <a:avLst/>
            <a:gdLst/>
            <a:ahLst/>
            <a:cxnLst/>
            <a:rect l="l" t="t" r="r" b="b"/>
            <a:pathLst>
              <a:path w="79298" h="45597" extrusionOk="0">
                <a:moveTo>
                  <a:pt x="79298" y="45597"/>
                </a:moveTo>
                <a:lnTo>
                  <a:pt x="42296" y="24234"/>
                </a:lnTo>
                <a:lnTo>
                  <a:pt x="24234" y="24234"/>
                </a:ln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F9476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26" name="Google Shape;126;p16"/>
          <p:cNvSpPr/>
          <p:nvPr/>
        </p:nvSpPr>
        <p:spPr>
          <a:xfrm>
            <a:off x="2802143" y="2956291"/>
            <a:ext cx="2540238" cy="700917"/>
          </a:xfrm>
          <a:custGeom>
            <a:avLst/>
            <a:gdLst/>
            <a:ahLst/>
            <a:cxnLst/>
            <a:rect l="l" t="t" r="r" b="b"/>
            <a:pathLst>
              <a:path w="76227" h="21033" extrusionOk="0">
                <a:moveTo>
                  <a:pt x="0" y="0"/>
                </a:moveTo>
                <a:lnTo>
                  <a:pt x="39796" y="0"/>
                </a:lnTo>
                <a:lnTo>
                  <a:pt x="76227" y="21033"/>
                </a:lnTo>
              </a:path>
            </a:pathLst>
          </a:custGeom>
          <a:noFill/>
          <a:ln w="76200" cap="flat" cmpd="sng">
            <a:solidFill>
              <a:srgbClr val="B4D33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27" name="Google Shape;127;p16"/>
          <p:cNvSpPr/>
          <p:nvPr/>
        </p:nvSpPr>
        <p:spPr>
          <a:xfrm>
            <a:off x="2746991" y="2369178"/>
            <a:ext cx="2659274" cy="1214251"/>
          </a:xfrm>
          <a:custGeom>
            <a:avLst/>
            <a:gdLst/>
            <a:ahLst/>
            <a:cxnLst/>
            <a:rect l="l" t="t" r="r" b="b"/>
            <a:pathLst>
              <a:path w="79799" h="36437" extrusionOk="0">
                <a:moveTo>
                  <a:pt x="0" y="0"/>
                </a:moveTo>
                <a:lnTo>
                  <a:pt x="14642" y="14642"/>
                </a:lnTo>
                <a:lnTo>
                  <a:pt x="42049" y="14642"/>
                </a:lnTo>
                <a:lnTo>
                  <a:pt x="79799" y="36437"/>
                </a:lnTo>
              </a:path>
            </a:pathLst>
          </a:custGeom>
          <a:noFill/>
          <a:ln w="762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399"/>
          </a:p>
        </p:txBody>
      </p:sp>
      <p:sp>
        <p:nvSpPr>
          <p:cNvPr id="128" name="Google Shape;128;p16"/>
          <p:cNvSpPr/>
          <p:nvPr/>
        </p:nvSpPr>
        <p:spPr>
          <a:xfrm rot="-3608096">
            <a:off x="4524276" y="2542617"/>
            <a:ext cx="425626" cy="1314478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6000">
                <a:srgbClr val="FCB034"/>
              </a:gs>
              <a:gs pos="100000">
                <a:srgbClr val="FCB03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29" name="Google Shape;129;p16"/>
          <p:cNvSpPr/>
          <p:nvPr/>
        </p:nvSpPr>
        <p:spPr>
          <a:xfrm rot="10800000" flipH="1">
            <a:off x="2463830" y="4918496"/>
            <a:ext cx="562254" cy="562254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30" name="Google Shape;130;p16"/>
          <p:cNvSpPr/>
          <p:nvPr/>
        </p:nvSpPr>
        <p:spPr>
          <a:xfrm rot="10800000" flipH="1">
            <a:off x="2463830" y="4323318"/>
            <a:ext cx="562254" cy="562254"/>
          </a:xfrm>
          <a:prstGeom prst="ellipse">
            <a:avLst/>
          </a:prstGeom>
          <a:solidFill>
            <a:srgbClr val="B4D33C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31" name="Google Shape;131;p16"/>
          <p:cNvSpPr/>
          <p:nvPr/>
        </p:nvSpPr>
        <p:spPr>
          <a:xfrm rot="10800000" flipH="1">
            <a:off x="2463829" y="5513674"/>
            <a:ext cx="562254" cy="562254"/>
          </a:xfrm>
          <a:prstGeom prst="ellipse">
            <a:avLst/>
          </a:prstGeom>
          <a:solidFill>
            <a:srgbClr val="F9476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4292241" y="403700"/>
            <a:ext cx="3607518" cy="63340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r>
              <a:rPr lang="en" sz="3599" b="1" dirty="0">
                <a:solidFill>
                  <a:srgbClr val="FCB034"/>
                </a:solidFill>
              </a:rPr>
              <a:t>SpeedFusion</a:t>
            </a:r>
            <a:endParaRPr sz="3599" b="1" dirty="0"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351" y="3735938"/>
            <a:ext cx="1768310" cy="28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47" y="5341396"/>
            <a:ext cx="1768310" cy="28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83" y="2611430"/>
            <a:ext cx="1768310" cy="28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96" y="1651316"/>
            <a:ext cx="981864" cy="92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77" y="4376783"/>
            <a:ext cx="981864" cy="92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66" y="2768525"/>
            <a:ext cx="981864" cy="92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806739" y="2849553"/>
            <a:ext cx="1236674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r>
              <a:rPr lang="en" sz="1999" b="1" dirty="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Site A</a:t>
            </a:r>
            <a:endParaRPr sz="1999" b="1" dirty="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648641" y="5703801"/>
            <a:ext cx="1489120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999" b="1" dirty="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Site B</a:t>
            </a:r>
            <a:endParaRPr sz="1999" b="1" dirty="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9825730" y="4115940"/>
            <a:ext cx="1289821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999" b="1" dirty="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Site C</a:t>
            </a:r>
            <a:endParaRPr sz="1999" b="1" dirty="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463829" y="2144285"/>
            <a:ext cx="562254" cy="562254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44" name="Google Shape;144;p16"/>
          <p:cNvSpPr/>
          <p:nvPr/>
        </p:nvSpPr>
        <p:spPr>
          <a:xfrm>
            <a:off x="2463829" y="2739463"/>
            <a:ext cx="562254" cy="562254"/>
          </a:xfrm>
          <a:prstGeom prst="ellipse">
            <a:avLst/>
          </a:prstGeom>
          <a:solidFill>
            <a:srgbClr val="B4D33C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45" name="Google Shape;145;p16"/>
          <p:cNvSpPr/>
          <p:nvPr/>
        </p:nvSpPr>
        <p:spPr>
          <a:xfrm>
            <a:off x="2463829" y="1549106"/>
            <a:ext cx="562254" cy="562254"/>
          </a:xfrm>
          <a:prstGeom prst="ellipse">
            <a:avLst/>
          </a:prstGeom>
          <a:solidFill>
            <a:srgbClr val="F9476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46" name="Google Shape;146;p16"/>
          <p:cNvSpPr txBox="1"/>
          <p:nvPr/>
        </p:nvSpPr>
        <p:spPr>
          <a:xfrm>
            <a:off x="2375452" y="1631885"/>
            <a:ext cx="73900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" sz="1067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MPLS</a:t>
            </a:r>
            <a:endParaRPr sz="1067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2375452" y="5570726"/>
            <a:ext cx="73900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" sz="1067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MPLS</a:t>
            </a:r>
            <a:endParaRPr sz="1067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2395447" y="2240260"/>
            <a:ext cx="69901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</a:t>
            </a:r>
            <a:endParaRPr sz="1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r>
              <a:rPr lang="en" sz="1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1</a:t>
            </a:r>
            <a:endParaRPr sz="1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395447" y="2827224"/>
            <a:ext cx="69901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</a:t>
            </a:r>
            <a:endParaRPr sz="1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r>
              <a:rPr lang="en" sz="1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2395447" y="5042996"/>
            <a:ext cx="69901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</a:t>
            </a:r>
            <a:endParaRPr sz="1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r>
              <a:rPr lang="en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1</a:t>
            </a:r>
            <a:endParaRPr sz="1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2395447" y="4419293"/>
            <a:ext cx="69901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</a:t>
            </a:r>
            <a:endParaRPr sz="1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r>
              <a:rPr lang="en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2" name="Google Shape;152;p16"/>
          <p:cNvSpPr/>
          <p:nvPr/>
        </p:nvSpPr>
        <p:spPr>
          <a:xfrm rot="10800000" flipH="1">
            <a:off x="8872144" y="3429017"/>
            <a:ext cx="562254" cy="562254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53" name="Google Shape;153;p16"/>
          <p:cNvSpPr/>
          <p:nvPr/>
        </p:nvSpPr>
        <p:spPr>
          <a:xfrm rot="10800000" flipH="1">
            <a:off x="8872144" y="2808445"/>
            <a:ext cx="562254" cy="562254"/>
          </a:xfrm>
          <a:prstGeom prst="ellipse">
            <a:avLst/>
          </a:prstGeom>
          <a:solidFill>
            <a:srgbClr val="B4D33C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54" name="Google Shape;154;p16"/>
          <p:cNvSpPr/>
          <p:nvPr/>
        </p:nvSpPr>
        <p:spPr>
          <a:xfrm rot="10800000" flipH="1">
            <a:off x="8872144" y="4062286"/>
            <a:ext cx="562254" cy="562254"/>
          </a:xfrm>
          <a:prstGeom prst="ellipse">
            <a:avLst/>
          </a:prstGeom>
          <a:solidFill>
            <a:srgbClr val="F9476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55" name="Google Shape;155;p16"/>
          <p:cNvSpPr txBox="1"/>
          <p:nvPr/>
        </p:nvSpPr>
        <p:spPr>
          <a:xfrm>
            <a:off x="8852119" y="4119337"/>
            <a:ext cx="73900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r>
              <a:rPr lang="en" sz="1067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MPLS</a:t>
            </a:r>
            <a:endParaRPr sz="1067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8803762" y="3553518"/>
            <a:ext cx="69901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</a:t>
            </a:r>
            <a:endParaRPr sz="1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r>
              <a:rPr lang="en" sz="1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1</a:t>
            </a:r>
            <a:endParaRPr sz="12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8803762" y="2904420"/>
            <a:ext cx="699018" cy="3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Fiber</a:t>
            </a:r>
            <a:endParaRPr sz="1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ctr"/>
            <a:r>
              <a:rPr lang="en" sz="12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996" y="2768526"/>
            <a:ext cx="1925731" cy="19257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9" name="Google Shape;159;p16"/>
          <p:cNvSpPr txBox="1"/>
          <p:nvPr/>
        </p:nvSpPr>
        <p:spPr>
          <a:xfrm>
            <a:off x="9078956" y="4932341"/>
            <a:ext cx="2433766" cy="56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en" sz="1200">
                <a:solidFill>
                  <a:srgbClr val="434343"/>
                </a:solidFill>
                <a:ea typeface="Tahoma"/>
                <a:cs typeface="Tahoma"/>
                <a:sym typeface="Tahoma"/>
              </a:rPr>
              <a:t>Sessions are encrypted and broken into packets.  The packets are then sent across all available WAN connections.</a:t>
            </a:r>
            <a:endParaRPr sz="1200">
              <a:solidFill>
                <a:srgbClr val="434343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3696177" y="1422013"/>
            <a:ext cx="2285405" cy="56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ea typeface="Tahoma"/>
                <a:cs typeface="Tahoma"/>
                <a:sym typeface="Tahoma"/>
              </a:rPr>
              <a:t>Packets are then decrypted and reassembled into sessions at the remote Peplink device.</a:t>
            </a:r>
            <a:endParaRPr sz="1200" dirty="0">
              <a:solidFill>
                <a:srgbClr val="434343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5169327" y="4952487"/>
            <a:ext cx="2160237" cy="56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ea typeface="Tahoma"/>
                <a:cs typeface="Tahoma"/>
                <a:sym typeface="Tahoma"/>
              </a:rPr>
              <a:t>Transmission and reception are done at the speed of all the WAN links </a:t>
            </a:r>
            <a:r>
              <a:rPr lang="en" sz="1200" b="1" dirty="0">
                <a:solidFill>
                  <a:srgbClr val="434343"/>
                </a:solidFill>
                <a:ea typeface="Tahoma"/>
                <a:cs typeface="Tahoma"/>
                <a:sym typeface="Tahoma"/>
              </a:rPr>
              <a:t>combined</a:t>
            </a:r>
            <a:r>
              <a:rPr lang="en" sz="1200" dirty="0">
                <a:solidFill>
                  <a:srgbClr val="434343"/>
                </a:solidFill>
                <a:ea typeface="Tahoma"/>
                <a:cs typeface="Tahoma"/>
                <a:sym typeface="Tahoma"/>
              </a:rPr>
              <a:t>. Minus the overhead for VPN.</a:t>
            </a:r>
            <a:endParaRPr sz="1200" dirty="0">
              <a:solidFill>
                <a:srgbClr val="434343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3390886" y="1478877"/>
            <a:ext cx="317117" cy="317117"/>
          </a:xfrm>
          <a:prstGeom prst="ellipse">
            <a:avLst/>
          </a:prstGeom>
          <a:solidFill>
            <a:srgbClr val="FC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63" name="Google Shape;163;p16"/>
          <p:cNvSpPr/>
          <p:nvPr/>
        </p:nvSpPr>
        <p:spPr>
          <a:xfrm>
            <a:off x="8781735" y="4900630"/>
            <a:ext cx="317117" cy="317117"/>
          </a:xfrm>
          <a:prstGeom prst="ellipse">
            <a:avLst/>
          </a:prstGeom>
          <a:solidFill>
            <a:srgbClr val="FC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64" name="Google Shape;164;p16"/>
          <p:cNvSpPr/>
          <p:nvPr/>
        </p:nvSpPr>
        <p:spPr>
          <a:xfrm>
            <a:off x="4855290" y="4917425"/>
            <a:ext cx="317117" cy="317117"/>
          </a:xfrm>
          <a:prstGeom prst="ellipse">
            <a:avLst/>
          </a:prstGeom>
          <a:solidFill>
            <a:srgbClr val="FC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165" name="Google Shape;165;p16"/>
          <p:cNvSpPr txBox="1"/>
          <p:nvPr/>
        </p:nvSpPr>
        <p:spPr>
          <a:xfrm>
            <a:off x="8698155" y="4917424"/>
            <a:ext cx="492272" cy="28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333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sz="1333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3300824" y="1495672"/>
            <a:ext cx="492272" cy="28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333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sz="1333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4767712" y="4934220"/>
            <a:ext cx="492272" cy="28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/>
            <a:r>
              <a:rPr lang="en" sz="1333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sz="1333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Google Shape;21;p4">
            <a:extLst>
              <a:ext uri="{FF2B5EF4-FFF2-40B4-BE49-F238E27FC236}">
                <a16:creationId xmlns:a16="http://schemas.microsoft.com/office/drawing/2014/main" id="{3A13367C-EE04-B44D-3EA5-A0E5C6622B69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783" y="1359612"/>
            <a:ext cx="1374115" cy="68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8"/>
          <p:cNvPicPr preferRelativeResize="0"/>
          <p:nvPr/>
        </p:nvPicPr>
        <p:blipFill rotWithShape="1">
          <a:blip r:embed="rId3">
            <a:alphaModFix/>
          </a:blip>
          <a:srcRect l="18932" r="20695"/>
          <a:stretch/>
        </p:blipFill>
        <p:spPr>
          <a:xfrm>
            <a:off x="329637" y="335974"/>
            <a:ext cx="6550327" cy="336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58" y="1683697"/>
            <a:ext cx="3948671" cy="34906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 txBox="1"/>
          <p:nvPr/>
        </p:nvSpPr>
        <p:spPr>
          <a:xfrm>
            <a:off x="7136717" y="5213485"/>
            <a:ext cx="4788353" cy="157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spcAft>
                <a:spcPts val="1333"/>
              </a:spcAft>
            </a:pPr>
            <a:r>
              <a:rPr lang="en" sz="1600" dirty="0">
                <a:solidFill>
                  <a:srgbClr val="676767"/>
                </a:solidFill>
                <a:latin typeface="Tahoma"/>
                <a:ea typeface="Tahoma"/>
                <a:cs typeface="Tahoma"/>
                <a:sym typeface="Tahoma"/>
              </a:rPr>
              <a:t>Useful for deployments where you need </a:t>
            </a:r>
            <a:br>
              <a:rPr lang="en" sz="1600" dirty="0">
                <a:solidFill>
                  <a:srgbClr val="676767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1600" dirty="0">
                <a:solidFill>
                  <a:srgbClr val="676767"/>
                </a:solidFill>
                <a:latin typeface="Tahoma"/>
                <a:ea typeface="Tahoma"/>
                <a:cs typeface="Tahoma"/>
                <a:sym typeface="Tahoma"/>
              </a:rPr>
              <a:t>reliability while keeping costs down.</a:t>
            </a:r>
            <a:endParaRPr sz="1600" dirty="0">
              <a:solidFill>
                <a:srgbClr val="67676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6879964" y="1556355"/>
            <a:ext cx="95575" cy="502949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231" name="Google Shape;231;p18"/>
          <p:cNvSpPr/>
          <p:nvPr/>
        </p:nvSpPr>
        <p:spPr>
          <a:xfrm rot="5400000">
            <a:off x="3563461" y="893727"/>
            <a:ext cx="95575" cy="662587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2399"/>
          </a:p>
        </p:txBody>
      </p:sp>
      <p:sp>
        <p:nvSpPr>
          <p:cNvPr id="232" name="Google Shape;232;p18"/>
          <p:cNvSpPr txBox="1"/>
          <p:nvPr/>
        </p:nvSpPr>
        <p:spPr>
          <a:xfrm>
            <a:off x="220000" y="3617819"/>
            <a:ext cx="6630273" cy="54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Aft>
                <a:spcPts val="1333"/>
              </a:spcAft>
              <a:buClr>
                <a:srgbClr val="000000"/>
              </a:buClr>
              <a:buSzPts val="1100"/>
            </a:pPr>
            <a:r>
              <a:rPr lang="en" sz="1600">
                <a:solidFill>
                  <a:srgbClr val="676767"/>
                </a:solidFill>
                <a:latin typeface="Tahoma"/>
                <a:ea typeface="Tahoma"/>
                <a:cs typeface="Tahoma"/>
                <a:sym typeface="Tahoma"/>
              </a:rPr>
              <a:t>Enables you to change connections while keeping your session intact.</a:t>
            </a:r>
            <a:endParaRPr sz="1600">
              <a:solidFill>
                <a:srgbClr val="67676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4924773" y="2127791"/>
            <a:ext cx="1900305" cy="54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Aft>
                <a:spcPts val="1333"/>
              </a:spcAft>
              <a:buClr>
                <a:srgbClr val="000000"/>
              </a:buClr>
              <a:buSzPts val="1100"/>
            </a:pPr>
            <a:r>
              <a:rPr lang="en" sz="2399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WAN 1</a:t>
            </a:r>
            <a:endParaRPr sz="2399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0" name="Google Shape;240;p18"/>
          <p:cNvSpPr txBox="1"/>
          <p:nvPr/>
        </p:nvSpPr>
        <p:spPr>
          <a:xfrm>
            <a:off x="4924773" y="3019375"/>
            <a:ext cx="1900305" cy="54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Aft>
                <a:spcPts val="1333"/>
              </a:spcAft>
              <a:buClr>
                <a:srgbClr val="000000"/>
              </a:buClr>
              <a:buSzPts val="1100"/>
            </a:pPr>
            <a:r>
              <a:rPr lang="en" sz="2399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WAN 2</a:t>
            </a:r>
            <a:endParaRPr sz="2399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132;p16">
            <a:extLst>
              <a:ext uri="{FF2B5EF4-FFF2-40B4-BE49-F238E27FC236}">
                <a16:creationId xmlns:a16="http://schemas.microsoft.com/office/drawing/2014/main" id="{45DDFA37-17FB-D8C8-DF02-D985013E08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8973" y="509830"/>
            <a:ext cx="7334054" cy="633402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r>
              <a:rPr lang="en" sz="3599" dirty="0"/>
              <a:t>Hot failover: </a:t>
            </a:r>
            <a:r>
              <a:rPr lang="en" sz="3599" b="1" dirty="0">
                <a:solidFill>
                  <a:srgbClr val="FCB034"/>
                </a:solidFill>
              </a:rPr>
              <a:t>SpeedFusion</a:t>
            </a:r>
            <a:endParaRPr sz="3599" b="1" dirty="0"/>
          </a:p>
        </p:txBody>
      </p:sp>
      <p:pic>
        <p:nvPicPr>
          <p:cNvPr id="8" name="Google Shape;21;p4">
            <a:extLst>
              <a:ext uri="{FF2B5EF4-FFF2-40B4-BE49-F238E27FC236}">
                <a16:creationId xmlns:a16="http://schemas.microsoft.com/office/drawing/2014/main" id="{BF4E9AE4-A0A6-A6C2-28A0-6E6AC5893FDF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735" y="4869957"/>
            <a:ext cx="1374115" cy="68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/>
          <p:nvPr/>
        </p:nvSpPr>
        <p:spPr>
          <a:xfrm>
            <a:off x="4179529" y="3926179"/>
            <a:ext cx="3847011" cy="1425810"/>
          </a:xfrm>
          <a:custGeom>
            <a:avLst/>
            <a:gdLst/>
            <a:ahLst/>
            <a:cxnLst/>
            <a:rect l="l" t="t" r="r" b="b"/>
            <a:pathLst>
              <a:path w="39012" h="12970" extrusionOk="0">
                <a:moveTo>
                  <a:pt x="0" y="5914"/>
                </a:moveTo>
                <a:lnTo>
                  <a:pt x="19531" y="12970"/>
                </a:lnTo>
                <a:lnTo>
                  <a:pt x="39012" y="5914"/>
                </a:lnTo>
                <a:lnTo>
                  <a:pt x="195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173" name="Google Shape;173;p17"/>
          <p:cNvSpPr/>
          <p:nvPr/>
        </p:nvSpPr>
        <p:spPr>
          <a:xfrm>
            <a:off x="4422861" y="3655757"/>
            <a:ext cx="3337652" cy="1229135"/>
          </a:xfrm>
          <a:custGeom>
            <a:avLst/>
            <a:gdLst/>
            <a:ahLst/>
            <a:cxnLst/>
            <a:rect l="l" t="t" r="r" b="b"/>
            <a:pathLst>
              <a:path w="49248" h="16300" extrusionOk="0">
                <a:moveTo>
                  <a:pt x="0" y="7554"/>
                </a:moveTo>
                <a:lnTo>
                  <a:pt x="24649" y="16300"/>
                </a:lnTo>
                <a:lnTo>
                  <a:pt x="49248" y="7604"/>
                </a:lnTo>
                <a:lnTo>
                  <a:pt x="24599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174" name="Google Shape;174;p17"/>
          <p:cNvSpPr/>
          <p:nvPr/>
        </p:nvSpPr>
        <p:spPr>
          <a:xfrm>
            <a:off x="4769168" y="3252060"/>
            <a:ext cx="2644715" cy="973966"/>
          </a:xfrm>
          <a:custGeom>
            <a:avLst/>
            <a:gdLst/>
            <a:ahLst/>
            <a:cxnLst/>
            <a:rect l="l" t="t" r="r" b="b"/>
            <a:pathLst>
              <a:path w="39012" h="12970" extrusionOk="0">
                <a:moveTo>
                  <a:pt x="0" y="5914"/>
                </a:moveTo>
                <a:lnTo>
                  <a:pt x="19531" y="12970"/>
                </a:lnTo>
                <a:lnTo>
                  <a:pt x="39012" y="5914"/>
                </a:lnTo>
                <a:lnTo>
                  <a:pt x="19581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175" name="Google Shape;175;p17"/>
          <p:cNvSpPr/>
          <p:nvPr/>
        </p:nvSpPr>
        <p:spPr>
          <a:xfrm>
            <a:off x="5281209" y="2629621"/>
            <a:ext cx="1627804" cy="611553"/>
          </a:xfrm>
          <a:custGeom>
            <a:avLst/>
            <a:gdLst/>
            <a:ahLst/>
            <a:cxnLst/>
            <a:rect l="l" t="t" r="r" b="b"/>
            <a:pathLst>
              <a:path w="24053" h="8150" extrusionOk="0">
                <a:moveTo>
                  <a:pt x="0" y="3827"/>
                </a:moveTo>
                <a:lnTo>
                  <a:pt x="11976" y="8150"/>
                </a:lnTo>
                <a:lnTo>
                  <a:pt x="24053" y="3827"/>
                </a:lnTo>
                <a:lnTo>
                  <a:pt x="12126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grpSp>
        <p:nvGrpSpPr>
          <p:cNvPr id="176" name="Google Shape;176;p17"/>
          <p:cNvGrpSpPr/>
          <p:nvPr/>
        </p:nvGrpSpPr>
        <p:grpSpPr>
          <a:xfrm>
            <a:off x="3593201" y="1744450"/>
            <a:ext cx="5005613" cy="4638956"/>
            <a:chOff x="3217473" y="1225350"/>
            <a:chExt cx="3118150" cy="3159727"/>
          </a:xfrm>
        </p:grpSpPr>
        <p:sp>
          <p:nvSpPr>
            <p:cNvPr id="177" name="Google Shape;177;p17"/>
            <p:cNvSpPr/>
            <p:nvPr/>
          </p:nvSpPr>
          <p:spPr>
            <a:xfrm>
              <a:off x="3579175" y="2711400"/>
              <a:ext cx="2396410" cy="971161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3730755" y="2527208"/>
              <a:ext cx="2079127" cy="837209"/>
            </a:xfrm>
            <a:custGeom>
              <a:avLst/>
              <a:gdLst/>
              <a:ahLst/>
              <a:cxnLst/>
              <a:rect l="l" t="t" r="r" b="b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3946479" y="2252239"/>
              <a:ext cx="1647477" cy="663383"/>
            </a:xfrm>
            <a:custGeom>
              <a:avLst/>
              <a:gdLst/>
              <a:ahLst/>
              <a:cxnLst/>
              <a:rect l="l" t="t" r="r" b="b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4265445" y="1828277"/>
              <a:ext cx="1014014" cy="416547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217473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3790596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3" name="Google Shape;183;p17"/>
            <p:cNvSpPr/>
            <p:nvPr/>
          </p:nvSpPr>
          <p:spPr>
            <a:xfrm flipH="1">
              <a:off x="4770690" y="2554725"/>
              <a:ext cx="982143" cy="653205"/>
            </a:xfrm>
            <a:custGeom>
              <a:avLst/>
              <a:gdLst/>
              <a:ahLst/>
              <a:cxnLst/>
              <a:rect l="l" t="t" r="r" b="b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4002555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5" name="Google Shape;185;p17"/>
            <p:cNvSpPr/>
            <p:nvPr/>
          </p:nvSpPr>
          <p:spPr>
            <a:xfrm flipH="1">
              <a:off x="4770683" y="2023456"/>
              <a:ext cx="770191" cy="72189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4323640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7" name="Google Shape;187;p17"/>
            <p:cNvSpPr/>
            <p:nvPr/>
          </p:nvSpPr>
          <p:spPr>
            <a:xfrm flipH="1">
              <a:off x="4770673" y="1225350"/>
              <a:ext cx="449116" cy="85401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636034" y="2553603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89" name="Google Shape;189;p17"/>
            <p:cNvSpPr/>
            <p:nvPr/>
          </p:nvSpPr>
          <p:spPr>
            <a:xfrm flipH="1">
              <a:off x="4770657" y="2555106"/>
              <a:ext cx="1136642" cy="946913"/>
            </a:xfrm>
            <a:custGeom>
              <a:avLst/>
              <a:gdLst/>
              <a:ahLst/>
              <a:cxnLst/>
              <a:rect l="l" t="t" r="r" b="b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  <p:sp>
          <p:nvSpPr>
            <p:cNvPr id="190" name="Google Shape;190;p17"/>
            <p:cNvSpPr/>
            <p:nvPr/>
          </p:nvSpPr>
          <p:spPr>
            <a:xfrm flipH="1">
              <a:off x="4776508" y="3154705"/>
              <a:ext cx="1559116" cy="1230372"/>
            </a:xfrm>
            <a:custGeom>
              <a:avLst/>
              <a:gdLst/>
              <a:ahLst/>
              <a:cxnLst/>
              <a:rect l="l" t="t" r="r" b="b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/>
            <a:lstStyle/>
            <a:p>
              <a:endParaRPr lang="en-US" sz="2399"/>
            </a:p>
          </p:txBody>
        </p:sp>
      </p:grpSp>
      <p:sp>
        <p:nvSpPr>
          <p:cNvPr id="191" name="Google Shape;191;p17"/>
          <p:cNvSpPr txBox="1">
            <a:spLocks noGrp="1"/>
          </p:cNvSpPr>
          <p:nvPr>
            <p:ph type="title"/>
          </p:nvPr>
        </p:nvSpPr>
        <p:spPr>
          <a:xfrm>
            <a:off x="955999" y="389821"/>
            <a:ext cx="10294070" cy="98435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ctr" anchorCtr="0">
            <a:noAutofit/>
          </a:bodyPr>
          <a:lstStyle/>
          <a:p>
            <a:r>
              <a:rPr lang="en" sz="3599" dirty="0"/>
              <a:t>Peplink’s SD-WAN: </a:t>
            </a:r>
            <a:r>
              <a:rPr lang="en" sz="3599" b="1" dirty="0">
                <a:solidFill>
                  <a:srgbClr val="FCB034"/>
                </a:solidFill>
              </a:rPr>
              <a:t>SpeedFusion</a:t>
            </a:r>
            <a:r>
              <a:rPr lang="en" sz="3599" b="1" dirty="0"/>
              <a:t> </a:t>
            </a:r>
            <a:br>
              <a:rPr lang="en" sz="3599" dirty="0"/>
            </a:br>
            <a:r>
              <a:rPr lang="en" sz="3199" dirty="0"/>
              <a:t>CORE Technologies</a:t>
            </a:r>
            <a:endParaRPr sz="3599" dirty="0"/>
          </a:p>
        </p:txBody>
      </p:sp>
      <p:grpSp>
        <p:nvGrpSpPr>
          <p:cNvPr id="193" name="Google Shape;193;p17"/>
          <p:cNvGrpSpPr/>
          <p:nvPr/>
        </p:nvGrpSpPr>
        <p:grpSpPr>
          <a:xfrm flipH="1">
            <a:off x="7551906" y="3793812"/>
            <a:ext cx="1090359" cy="368909"/>
            <a:chOff x="3035022" y="2086022"/>
            <a:chExt cx="764326" cy="258600"/>
          </a:xfrm>
        </p:grpSpPr>
        <p:cxnSp>
          <p:nvCxnSpPr>
            <p:cNvPr id="194" name="Google Shape;194;p17"/>
            <p:cNvCxnSpPr/>
            <p:nvPr/>
          </p:nvCxnSpPr>
          <p:spPr>
            <a:xfrm rot="10800000">
              <a:off x="3046949" y="2215320"/>
              <a:ext cx="752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5" name="Google Shape;195;p17"/>
            <p:cNvSpPr/>
            <p:nvPr/>
          </p:nvSpPr>
          <p:spPr>
            <a:xfrm>
              <a:off x="3035022" y="2086022"/>
              <a:ext cx="259200" cy="258600"/>
            </a:xfrm>
            <a:prstGeom prst="ellipse">
              <a:avLst/>
            </a:prstGeom>
            <a:solidFill>
              <a:srgbClr val="ED9E2B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endParaRPr sz="2399"/>
            </a:p>
          </p:txBody>
        </p:sp>
      </p:grpSp>
      <p:grpSp>
        <p:nvGrpSpPr>
          <p:cNvPr id="196" name="Google Shape;196;p17"/>
          <p:cNvGrpSpPr/>
          <p:nvPr/>
        </p:nvGrpSpPr>
        <p:grpSpPr>
          <a:xfrm>
            <a:off x="206631" y="4795689"/>
            <a:ext cx="4873203" cy="1494038"/>
            <a:chOff x="761186" y="2095016"/>
            <a:chExt cx="3416048" cy="1047300"/>
          </a:xfrm>
        </p:grpSpPr>
        <p:sp>
          <p:nvSpPr>
            <p:cNvPr id="197" name="Google Shape;197;p17"/>
            <p:cNvSpPr txBox="1"/>
            <p:nvPr/>
          </p:nvSpPr>
          <p:spPr>
            <a:xfrm>
              <a:off x="761186" y="2095016"/>
              <a:ext cx="21441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r"/>
              <a:r>
                <a:rPr lang="en" sz="2132" b="1" dirty="0">
                  <a:solidFill>
                    <a:srgbClr val="666666"/>
                  </a:solidFill>
                  <a:ea typeface="Tahoma"/>
                  <a:cs typeface="Tahoma"/>
                  <a:sym typeface="Tahoma"/>
                </a:rPr>
                <a:t>PepVPN</a:t>
              </a:r>
              <a:endParaRPr sz="2132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  <a:p>
              <a:pPr algn="r"/>
              <a:endParaRPr sz="800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  <a:p>
              <a:pPr algn="r">
                <a:spcAft>
                  <a:spcPts val="2132"/>
                </a:spcAft>
              </a:pPr>
              <a:r>
                <a:rPr lang="en" sz="1600" dirty="0">
                  <a:solidFill>
                    <a:srgbClr val="676F76"/>
                  </a:solidFill>
                  <a:highlight>
                    <a:srgbClr val="FFFFFF"/>
                  </a:highlight>
                  <a:ea typeface="Tahoma"/>
                  <a:cs typeface="Tahoma"/>
                  <a:sym typeface="Tahoma"/>
                </a:rPr>
                <a:t>Offers the benefits of IPsec, plus a variety of performance and reliability features.</a:t>
              </a:r>
              <a:endParaRPr sz="1600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98" name="Google Shape;198;p17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Google Shape;199;p17"/>
            <p:cNvSpPr/>
            <p:nvPr/>
          </p:nvSpPr>
          <p:spPr>
            <a:xfrm>
              <a:off x="2999987" y="2095016"/>
              <a:ext cx="241200" cy="240600"/>
            </a:xfrm>
            <a:prstGeom prst="ellipse">
              <a:avLst/>
            </a:prstGeom>
            <a:solidFill>
              <a:srgbClr val="E23B5B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endParaRPr sz="2399"/>
            </a:p>
          </p:txBody>
        </p:sp>
      </p:grpSp>
      <p:grpSp>
        <p:nvGrpSpPr>
          <p:cNvPr id="200" name="Google Shape;200;p17"/>
          <p:cNvGrpSpPr/>
          <p:nvPr/>
        </p:nvGrpSpPr>
        <p:grpSpPr>
          <a:xfrm flipH="1">
            <a:off x="6426918" y="2089810"/>
            <a:ext cx="5577742" cy="1328742"/>
            <a:chOff x="678030" y="2085565"/>
            <a:chExt cx="3909919" cy="931430"/>
          </a:xfrm>
        </p:grpSpPr>
        <p:sp>
          <p:nvSpPr>
            <p:cNvPr id="201" name="Google Shape;201;p17"/>
            <p:cNvSpPr txBox="1"/>
            <p:nvPr/>
          </p:nvSpPr>
          <p:spPr>
            <a:xfrm>
              <a:off x="678030" y="2131695"/>
              <a:ext cx="2256600" cy="8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r>
                <a:rPr lang="en" sz="2132" b="1" dirty="0">
                  <a:solidFill>
                    <a:srgbClr val="666666"/>
                  </a:solidFill>
                  <a:ea typeface="Tahoma"/>
                  <a:cs typeface="Tahoma"/>
                  <a:sym typeface="Tahoma"/>
                </a:rPr>
                <a:t>Bandwidth Bonding</a:t>
              </a:r>
              <a:endParaRPr sz="2132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  <a:p>
              <a:endParaRPr sz="800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  <a:p>
              <a:pPr>
                <a:spcAft>
                  <a:spcPts val="2132"/>
                </a:spcAft>
              </a:pPr>
              <a:r>
                <a:rPr lang="en" sz="1600" dirty="0">
                  <a:solidFill>
                    <a:srgbClr val="666666"/>
                  </a:solidFill>
                  <a:ea typeface="Tahoma"/>
                  <a:cs typeface="Tahoma"/>
                  <a:sym typeface="Tahoma"/>
                </a:rPr>
                <a:t>Combine the speed and bandwidth of multiple WAN connections.</a:t>
              </a:r>
              <a:endParaRPr sz="1600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02" name="Google Shape;202;p17"/>
            <p:cNvCxnSpPr/>
            <p:nvPr/>
          </p:nvCxnSpPr>
          <p:spPr>
            <a:xfrm rot="10800000">
              <a:off x="3046849" y="2215320"/>
              <a:ext cx="1541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3" name="Google Shape;203;p17"/>
            <p:cNvSpPr/>
            <p:nvPr/>
          </p:nvSpPr>
          <p:spPr>
            <a:xfrm>
              <a:off x="2967494" y="2085565"/>
              <a:ext cx="259800" cy="259500"/>
            </a:xfrm>
            <a:prstGeom prst="ellipse">
              <a:avLst/>
            </a:prstGeom>
            <a:solidFill>
              <a:srgbClr val="0099A5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endParaRPr sz="2399"/>
            </a:p>
          </p:txBody>
        </p:sp>
      </p:grpSp>
      <p:sp>
        <p:nvSpPr>
          <p:cNvPr id="204" name="Google Shape;204;p17"/>
          <p:cNvSpPr/>
          <p:nvPr/>
        </p:nvSpPr>
        <p:spPr>
          <a:xfrm>
            <a:off x="3588737" y="4577017"/>
            <a:ext cx="2502837" cy="1806393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E23B5B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205" name="Google Shape;205;p17"/>
          <p:cNvSpPr/>
          <p:nvPr/>
        </p:nvSpPr>
        <p:spPr>
          <a:xfrm>
            <a:off x="4849041" y="2916174"/>
            <a:ext cx="1236397" cy="1059873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rgbClr val="89A511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206" name="Google Shape;206;p17"/>
          <p:cNvSpPr/>
          <p:nvPr/>
        </p:nvSpPr>
        <p:spPr>
          <a:xfrm flipH="1">
            <a:off x="6082130" y="2916174"/>
            <a:ext cx="1236397" cy="1059873"/>
          </a:xfrm>
          <a:custGeom>
            <a:avLst/>
            <a:gdLst/>
            <a:ahLst/>
            <a:cxnLst/>
            <a:rect l="l" t="t" r="r" b="b"/>
            <a:pathLst>
              <a:path w="18238" h="14114" extrusionOk="0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rgbClr val="B4D33C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207" name="Google Shape;207;p17"/>
          <p:cNvSpPr/>
          <p:nvPr/>
        </p:nvSpPr>
        <p:spPr>
          <a:xfrm>
            <a:off x="5364482" y="1744434"/>
            <a:ext cx="720972" cy="1253840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rgbClr val="0099A5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208" name="Google Shape;208;p17"/>
          <p:cNvSpPr/>
          <p:nvPr/>
        </p:nvSpPr>
        <p:spPr>
          <a:xfrm flipH="1">
            <a:off x="6082111" y="1744434"/>
            <a:ext cx="720972" cy="1253840"/>
          </a:xfrm>
          <a:custGeom>
            <a:avLst/>
            <a:gdLst/>
            <a:ahLst/>
            <a:cxnLst/>
            <a:rect l="l" t="t" r="r" b="b"/>
            <a:pathLst>
              <a:path w="10635" h="16697" extrusionOk="0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rgbClr val="1EBFCB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209" name="Google Shape;209;p17"/>
          <p:cNvSpPr/>
          <p:nvPr/>
        </p:nvSpPr>
        <p:spPr>
          <a:xfrm>
            <a:off x="4260658" y="3694510"/>
            <a:ext cx="1824741" cy="1390247"/>
          </a:xfrm>
          <a:custGeom>
            <a:avLst/>
            <a:gdLst/>
            <a:ahLst/>
            <a:cxnLst/>
            <a:rect l="l" t="t" r="r" b="b"/>
            <a:pathLst>
              <a:path w="65016" h="46623" extrusionOk="0">
                <a:moveTo>
                  <a:pt x="17858" y="0"/>
                </a:moveTo>
                <a:lnTo>
                  <a:pt x="0" y="22135"/>
                </a:lnTo>
                <a:lnTo>
                  <a:pt x="65016" y="46623"/>
                </a:lnTo>
                <a:lnTo>
                  <a:pt x="65016" y="17537"/>
                </a:lnTo>
                <a:close/>
              </a:path>
            </a:pathLst>
          </a:custGeom>
          <a:solidFill>
            <a:srgbClr val="ED9E2B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210" name="Google Shape;210;p17"/>
          <p:cNvSpPr/>
          <p:nvPr/>
        </p:nvSpPr>
        <p:spPr>
          <a:xfrm flipH="1">
            <a:off x="6082013" y="3696718"/>
            <a:ext cx="1824741" cy="1390247"/>
          </a:xfrm>
          <a:custGeom>
            <a:avLst/>
            <a:gdLst/>
            <a:ahLst/>
            <a:cxnLst/>
            <a:rect l="l" t="t" r="r" b="b"/>
            <a:pathLst>
              <a:path w="65016" h="46623" extrusionOk="0">
                <a:moveTo>
                  <a:pt x="17858" y="0"/>
                </a:moveTo>
                <a:lnTo>
                  <a:pt x="0" y="22135"/>
                </a:lnTo>
                <a:lnTo>
                  <a:pt x="65016" y="46623"/>
                </a:lnTo>
                <a:lnTo>
                  <a:pt x="65016" y="17537"/>
                </a:lnTo>
                <a:close/>
              </a:path>
            </a:pathLst>
          </a:custGeom>
          <a:solidFill>
            <a:srgbClr val="FCB034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sp>
        <p:nvSpPr>
          <p:cNvPr id="211" name="Google Shape;211;p17"/>
          <p:cNvSpPr/>
          <p:nvPr/>
        </p:nvSpPr>
        <p:spPr>
          <a:xfrm flipH="1">
            <a:off x="6091513" y="4577017"/>
            <a:ext cx="2502837" cy="1806393"/>
          </a:xfrm>
          <a:custGeom>
            <a:avLst/>
            <a:gdLst/>
            <a:ahLst/>
            <a:cxnLst/>
            <a:rect l="l" t="t" r="r" b="b"/>
            <a:pathLst>
              <a:path w="31954" h="20822" extrusionOk="0">
                <a:moveTo>
                  <a:pt x="7355" y="0"/>
                </a:moveTo>
                <a:lnTo>
                  <a:pt x="31954" y="8796"/>
                </a:lnTo>
                <a:lnTo>
                  <a:pt x="31954" y="20822"/>
                </a:lnTo>
                <a:lnTo>
                  <a:pt x="0" y="8895"/>
                </a:lnTo>
                <a:close/>
              </a:path>
            </a:pathLst>
          </a:custGeom>
          <a:solidFill>
            <a:srgbClr val="F94763"/>
          </a:solidFill>
          <a:ln>
            <a:noFill/>
          </a:ln>
        </p:spPr>
        <p:txBody>
          <a:bodyPr/>
          <a:lstStyle/>
          <a:p>
            <a:endParaRPr lang="en-US" sz="2399"/>
          </a:p>
        </p:txBody>
      </p:sp>
      <p:grpSp>
        <p:nvGrpSpPr>
          <p:cNvPr id="212" name="Google Shape;212;p17"/>
          <p:cNvGrpSpPr/>
          <p:nvPr/>
        </p:nvGrpSpPr>
        <p:grpSpPr>
          <a:xfrm>
            <a:off x="108395" y="2976402"/>
            <a:ext cx="4971439" cy="1494038"/>
            <a:chOff x="692325" y="2067518"/>
            <a:chExt cx="3484909" cy="1047300"/>
          </a:xfrm>
        </p:grpSpPr>
        <p:sp>
          <p:nvSpPr>
            <p:cNvPr id="213" name="Google Shape;213;p17"/>
            <p:cNvSpPr txBox="1"/>
            <p:nvPr/>
          </p:nvSpPr>
          <p:spPr>
            <a:xfrm>
              <a:off x="692325" y="2067518"/>
              <a:ext cx="2187000" cy="10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r"/>
              <a:r>
                <a:rPr lang="en" sz="2132" b="1" dirty="0">
                  <a:solidFill>
                    <a:srgbClr val="666666"/>
                  </a:solidFill>
                  <a:ea typeface="Tahoma"/>
                  <a:cs typeface="Tahoma"/>
                  <a:sym typeface="Tahoma"/>
                </a:rPr>
                <a:t>WAN Smoothing</a:t>
              </a:r>
              <a:endParaRPr sz="2132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  <a:p>
              <a:pPr algn="r"/>
              <a:endParaRPr sz="800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  <a:p>
              <a:pPr algn="r">
                <a:spcAft>
                  <a:spcPts val="2132"/>
                </a:spcAft>
              </a:pPr>
              <a:r>
                <a:rPr lang="en" sz="1600" dirty="0">
                  <a:solidFill>
                    <a:srgbClr val="666666"/>
                  </a:solidFill>
                  <a:ea typeface="Tahoma"/>
                  <a:cs typeface="Tahoma"/>
                  <a:sym typeface="Tahoma"/>
                </a:rPr>
                <a:t>Use multiple WAN connections to create a single, jitter-free data stream.</a:t>
              </a:r>
              <a:endParaRPr sz="1600" b="1" dirty="0">
                <a:solidFill>
                  <a:srgbClr val="666666"/>
                </a:solidFill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14" name="Google Shape;214;p17"/>
            <p:cNvCxnSpPr/>
            <p:nvPr/>
          </p:nvCxnSpPr>
          <p:spPr>
            <a:xfrm rot="10800000">
              <a:off x="3046834" y="2215329"/>
              <a:ext cx="11304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5" name="Google Shape;215;p17"/>
            <p:cNvSpPr/>
            <p:nvPr/>
          </p:nvSpPr>
          <p:spPr>
            <a:xfrm>
              <a:off x="3020356" y="2079626"/>
              <a:ext cx="256800" cy="256500"/>
            </a:xfrm>
            <a:prstGeom prst="ellipse">
              <a:avLst/>
            </a:prstGeom>
            <a:solidFill>
              <a:srgbClr val="89A511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216" name="Google Shape;216;p17"/>
            <p:cNvSpPr txBox="1"/>
            <p:nvPr/>
          </p:nvSpPr>
          <p:spPr>
            <a:xfrm flipH="1">
              <a:off x="2978300" y="2164053"/>
              <a:ext cx="4326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>
                <a:spcAft>
                  <a:spcPts val="2132"/>
                </a:spcAft>
              </a:pPr>
              <a:r>
                <a:rPr lang="en" sz="1333" b="1" dirty="0">
                  <a:solidFill>
                    <a:srgbClr val="FFFFFF"/>
                  </a:solidFill>
                </a:rPr>
                <a:t>WS</a:t>
              </a:r>
              <a:endParaRPr sz="1333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" name="Google Shape;217;p17"/>
          <p:cNvSpPr txBox="1"/>
          <p:nvPr/>
        </p:nvSpPr>
        <p:spPr>
          <a:xfrm flipH="1">
            <a:off x="8275785" y="2041104"/>
            <a:ext cx="555055" cy="44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spcAft>
                <a:spcPts val="2132"/>
              </a:spcAft>
            </a:pPr>
            <a:r>
              <a:rPr lang="en" sz="1333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BB</a:t>
            </a:r>
            <a:endParaRPr sz="1333" b="1" dirty="0">
              <a:solidFill>
                <a:srgbClr val="FFFFFF"/>
              </a:solidFill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3333813" y="4750781"/>
            <a:ext cx="466678" cy="44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spcAft>
                <a:spcPts val="2132"/>
              </a:spcAft>
            </a:pPr>
            <a:r>
              <a:rPr lang="en" sz="1333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PV</a:t>
            </a:r>
            <a:endParaRPr sz="1333" b="1" dirty="0">
              <a:solidFill>
                <a:srgbClr val="FFFFFF"/>
              </a:solidFill>
            </a:endParaRPr>
          </a:p>
        </p:txBody>
      </p:sp>
      <p:sp>
        <p:nvSpPr>
          <p:cNvPr id="219" name="Google Shape;219;p17"/>
          <p:cNvSpPr txBox="1"/>
          <p:nvPr/>
        </p:nvSpPr>
        <p:spPr>
          <a:xfrm flipH="1">
            <a:off x="8777694" y="3873592"/>
            <a:ext cx="3219161" cy="12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r>
              <a:rPr lang="en" sz="2132" b="1" dirty="0">
                <a:solidFill>
                  <a:srgbClr val="666666"/>
                </a:solidFill>
                <a:ea typeface="Tahoma"/>
                <a:cs typeface="Tahoma"/>
                <a:sym typeface="Tahoma"/>
              </a:rPr>
              <a:t>Hot Failover</a:t>
            </a:r>
            <a:endParaRPr sz="2132" b="1" dirty="0">
              <a:solidFill>
                <a:srgbClr val="666666"/>
              </a:solidFill>
              <a:ea typeface="Tahoma"/>
              <a:cs typeface="Tahoma"/>
              <a:sym typeface="Tahoma"/>
            </a:endParaRPr>
          </a:p>
          <a:p>
            <a:endParaRPr sz="800" b="1" dirty="0">
              <a:solidFill>
                <a:srgbClr val="666666"/>
              </a:solidFill>
              <a:ea typeface="Tahoma"/>
              <a:cs typeface="Tahoma"/>
              <a:sym typeface="Tahoma"/>
            </a:endParaRPr>
          </a:p>
          <a:p>
            <a:pPr>
              <a:spcAft>
                <a:spcPts val="2132"/>
              </a:spcAft>
            </a:pPr>
            <a:r>
              <a:rPr lang="en" sz="1600" dirty="0">
                <a:solidFill>
                  <a:srgbClr val="666666"/>
                </a:solidFill>
                <a:ea typeface="Tahoma"/>
                <a:cs typeface="Tahoma"/>
                <a:sym typeface="Tahoma"/>
              </a:rPr>
              <a:t>Switch from one WAN connection to another while keeping your sessions intact.</a:t>
            </a:r>
            <a:endParaRPr sz="1600" b="1" dirty="0">
              <a:solidFill>
                <a:srgbClr val="666666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 flipH="1">
            <a:off x="8209883" y="3755074"/>
            <a:ext cx="495071" cy="44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>
              <a:spcAft>
                <a:spcPts val="2132"/>
              </a:spcAft>
            </a:pPr>
            <a:r>
              <a:rPr lang="en" sz="1333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HF</a:t>
            </a:r>
            <a:endParaRPr sz="1333" b="1">
              <a:solidFill>
                <a:srgbClr val="FFFFFF"/>
              </a:solidFill>
            </a:endParaRPr>
          </a:p>
        </p:txBody>
      </p:sp>
      <p:pic>
        <p:nvPicPr>
          <p:cNvPr id="2" name="Google Shape;21;p4">
            <a:extLst>
              <a:ext uri="{FF2B5EF4-FFF2-40B4-BE49-F238E27FC236}">
                <a16:creationId xmlns:a16="http://schemas.microsoft.com/office/drawing/2014/main" id="{266A2AF2-4C68-A718-80D2-06811881F1BF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722" y="1772946"/>
            <a:ext cx="1374115" cy="687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2F9DE-25BC-C570-32B2-9FDA4745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ball team cheering on field">
            <a:extLst>
              <a:ext uri="{FF2B5EF4-FFF2-40B4-BE49-F238E27FC236}">
                <a16:creationId xmlns:a16="http://schemas.microsoft.com/office/drawing/2014/main" id="{AB816F1D-43F4-7D6E-082E-890A83B84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19" r="24719"/>
          <a:stretch/>
        </p:blipFill>
        <p:spPr>
          <a:xfrm>
            <a:off x="-81701" y="0"/>
            <a:ext cx="4675473" cy="6172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B6754B-B44C-32E8-0249-19833D14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 you lack internet Access?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4154D-699A-49CC-D25E-4CE89FD7F3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AG Barns </a:t>
            </a:r>
          </a:p>
          <a:p>
            <a:r>
              <a:rPr lang="en-US" dirty="0"/>
              <a:t>Bus Barnes</a:t>
            </a:r>
          </a:p>
          <a:p>
            <a:r>
              <a:rPr lang="en-US" dirty="0"/>
              <a:t>Maintenance Shops</a:t>
            </a:r>
          </a:p>
          <a:p>
            <a:r>
              <a:rPr lang="en-US" dirty="0"/>
              <a:t>Football, Baseball, or Soccer Fields</a:t>
            </a:r>
          </a:p>
          <a:p>
            <a:r>
              <a:rPr lang="en-US" dirty="0"/>
              <a:t>Parking Lots</a:t>
            </a:r>
          </a:p>
          <a:p>
            <a:r>
              <a:rPr lang="en-US" dirty="0"/>
              <a:t>Digital Signage</a:t>
            </a:r>
          </a:p>
          <a:p>
            <a:endParaRPr lang="en-US" dirty="0"/>
          </a:p>
          <a:p>
            <a:r>
              <a:rPr lang="en-US" sz="3600" b="1" dirty="0">
                <a:solidFill>
                  <a:srgbClr val="135193"/>
                </a:solidFill>
                <a:latin typeface="Fave Script Bold Pro" pitchFamily="2" charset="0"/>
              </a:rPr>
              <a:t>Communication</a:t>
            </a:r>
            <a:r>
              <a:rPr lang="en-US" sz="3600" b="1" dirty="0">
                <a:solidFill>
                  <a:srgbClr val="EA0A8E"/>
                </a:solidFill>
                <a:latin typeface="Fave Script Bold Pro" pitchFamily="2" charset="0"/>
              </a:rPr>
              <a:t> </a:t>
            </a:r>
            <a:r>
              <a:rPr lang="en-US" sz="3600" b="1" dirty="0">
                <a:latin typeface="Fave Script Bold Pro" pitchFamily="2" charset="0"/>
              </a:rPr>
              <a:t>and </a:t>
            </a:r>
            <a:r>
              <a:rPr lang="en-US" sz="3600" b="1" dirty="0">
                <a:solidFill>
                  <a:srgbClr val="135193"/>
                </a:solidFill>
                <a:latin typeface="Fave Script Bold Pro" pitchFamily="2" charset="0"/>
              </a:rPr>
              <a:t>continuity</a:t>
            </a:r>
            <a:r>
              <a:rPr lang="en-US" sz="3600" b="1" dirty="0">
                <a:latin typeface="Fave Script Bold Pro" pitchFamily="2" charset="0"/>
              </a:rPr>
              <a:t>, at all times, everywhere!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5CA37-D186-9435-23F6-6DBD0A0D34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Fixed wireless access (FWA)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62706-4653-A0CD-BB5A-4489A49AFC92}"/>
              </a:ext>
            </a:extLst>
          </p:cNvPr>
          <p:cNvSpPr/>
          <p:nvPr/>
        </p:nvSpPr>
        <p:spPr>
          <a:xfrm>
            <a:off x="0" y="0"/>
            <a:ext cx="4596916" cy="6165129"/>
          </a:xfrm>
          <a:prstGeom prst="rect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69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3.xml><?xml version="1.0" encoding="utf-8"?>
<a:theme xmlns:a="http://schemas.openxmlformats.org/drawingml/2006/main" name="2_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4.xml><?xml version="1.0" encoding="utf-8"?>
<a:theme xmlns:a="http://schemas.openxmlformats.org/drawingml/2006/main" name="TFB 2019">
  <a:themeElements>
    <a:clrScheme name="T-mobile 2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6A6A6A"/>
      </a:accent2>
      <a:accent3>
        <a:srgbClr val="9B9B9B"/>
      </a:accent3>
      <a:accent4>
        <a:srgbClr val="202020"/>
      </a:accent4>
      <a:accent5>
        <a:srgbClr val="7F7F7F"/>
      </a:accent5>
      <a:accent6>
        <a:srgbClr val="E20074"/>
      </a:accent6>
      <a:hlink>
        <a:srgbClr val="E20074"/>
      </a:hlink>
      <a:folHlink>
        <a:srgbClr val="97024F"/>
      </a:folHlink>
    </a:clrScheme>
    <a:fontScheme name="TeleNeo2021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39292-23DE-4FBC-B000-AFED89AC64F3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{736C63D6-3E05-455D-A9C9-2600DD127348}tf16411175_win32</Template>
  <TotalTime>5039</TotalTime>
  <Words>861</Words>
  <Application>Microsoft Office PowerPoint</Application>
  <PresentationFormat>Widescreen</PresentationFormat>
  <Paragraphs>228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Arial</vt:lpstr>
      <vt:lpstr>ATT Aleck Sans</vt:lpstr>
      <vt:lpstr>Avenir Medium</vt:lpstr>
      <vt:lpstr>Avenir Next</vt:lpstr>
      <vt:lpstr>Baskerville</vt:lpstr>
      <vt:lpstr>Brooklyn Bold</vt:lpstr>
      <vt:lpstr>Calibri</vt:lpstr>
      <vt:lpstr>Fave Script Bold Pro</vt:lpstr>
      <vt:lpstr>Roboto</vt:lpstr>
      <vt:lpstr>Tahoma</vt:lpstr>
      <vt:lpstr>TeleNeo Office</vt:lpstr>
      <vt:lpstr>TeleNeo Office ExtraBold</vt:lpstr>
      <vt:lpstr>Tenorite</vt:lpstr>
      <vt:lpstr>Wingdings</vt:lpstr>
      <vt:lpstr>Custom Design</vt:lpstr>
      <vt:lpstr>1_Office Theme</vt:lpstr>
      <vt:lpstr>2_Office Theme</vt:lpstr>
      <vt:lpstr>TFB 2019</vt:lpstr>
      <vt:lpstr>PowerPoint Presentation</vt:lpstr>
      <vt:lpstr>Our mission</vt:lpstr>
      <vt:lpstr>Planning for the unpredictable</vt:lpstr>
      <vt:lpstr>Passpoint coverage challenges</vt:lpstr>
      <vt:lpstr>What happens when your network goes down?</vt:lpstr>
      <vt:lpstr>SpeedFusion</vt:lpstr>
      <vt:lpstr>Hot failover: SpeedFusion</vt:lpstr>
      <vt:lpstr>Peplink’s SD-WAN: SpeedFusion  CORE Technologies</vt:lpstr>
      <vt:lpstr>Where do you lack internet Access?</vt:lpstr>
      <vt:lpstr>Portable Cellular Wi-Fi Network</vt:lpstr>
      <vt:lpstr>Voice &amp; Data Communication</vt:lpstr>
      <vt:lpstr>PowerPoint Presentation</vt:lpstr>
      <vt:lpstr>Premier WIRELeSS’ CPR3 Solution for Administration &amp; Staff Connecting People To Resources</vt:lpstr>
      <vt:lpstr>Cellular Based 2-Way Radio</vt:lpstr>
      <vt:lpstr>PowerPoint Presentation</vt:lpstr>
      <vt:lpstr>PowerPoint Presentation</vt:lpstr>
      <vt:lpstr>CrisiSGo: Prepare</vt:lpstr>
      <vt:lpstr>CrisisGo: response</vt:lpstr>
      <vt:lpstr>System-of-system approach A complete oversight of every facility</vt:lpstr>
      <vt:lpstr>CrisisGo: recovery</vt:lpstr>
      <vt:lpstr>CrisisGo: prevention</vt:lpstr>
      <vt:lpstr>CrisisGo: Partners</vt:lpstr>
      <vt:lpstr>Cellular-based radios &amp; ptt devices</vt:lpstr>
      <vt:lpstr>Always ready to go</vt:lpstr>
      <vt:lpstr>ConnectEd bus: Communication</vt:lpstr>
      <vt:lpstr>ConnectED Bus: BUS WI-FI</vt:lpstr>
      <vt:lpstr>Connected Bus: Crosswalk</vt:lpstr>
      <vt:lpstr>Connected school officers</vt:lpstr>
      <vt:lpstr>We’re here to help.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Futrell</dc:creator>
  <cp:lastModifiedBy>Kelly Futrell</cp:lastModifiedBy>
  <cp:revision>19</cp:revision>
  <dcterms:created xsi:type="dcterms:W3CDTF">2023-03-30T19:38:36Z</dcterms:created>
  <dcterms:modified xsi:type="dcterms:W3CDTF">2024-11-25T14:24:49Z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